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3"/>
  </p:notesMasterIdLst>
  <p:handoutMasterIdLst>
    <p:handoutMasterId r:id="rId44"/>
  </p:handoutMasterIdLst>
  <p:sldIdLst>
    <p:sldId id="326" r:id="rId2"/>
    <p:sldId id="334" r:id="rId3"/>
    <p:sldId id="387" r:id="rId4"/>
    <p:sldId id="388" r:id="rId5"/>
    <p:sldId id="389" r:id="rId6"/>
    <p:sldId id="356" r:id="rId7"/>
    <p:sldId id="355" r:id="rId8"/>
    <p:sldId id="357" r:id="rId9"/>
    <p:sldId id="358" r:id="rId10"/>
    <p:sldId id="359" r:id="rId11"/>
    <p:sldId id="360" r:id="rId12"/>
    <p:sldId id="361" r:id="rId13"/>
    <p:sldId id="362" r:id="rId14"/>
    <p:sldId id="363" r:id="rId15"/>
    <p:sldId id="364" r:id="rId16"/>
    <p:sldId id="365" r:id="rId17"/>
    <p:sldId id="366" r:id="rId18"/>
    <p:sldId id="367" r:id="rId19"/>
    <p:sldId id="368" r:id="rId20"/>
    <p:sldId id="369" r:id="rId21"/>
    <p:sldId id="370" r:id="rId22"/>
    <p:sldId id="371" r:id="rId23"/>
    <p:sldId id="374" r:id="rId24"/>
    <p:sldId id="375" r:id="rId25"/>
    <p:sldId id="376" r:id="rId26"/>
    <p:sldId id="377" r:id="rId27"/>
    <p:sldId id="378" r:id="rId28"/>
    <p:sldId id="379" r:id="rId29"/>
    <p:sldId id="380" r:id="rId30"/>
    <p:sldId id="381" r:id="rId31"/>
    <p:sldId id="382" r:id="rId32"/>
    <p:sldId id="383" r:id="rId33"/>
    <p:sldId id="384" r:id="rId34"/>
    <p:sldId id="385" r:id="rId35"/>
    <p:sldId id="386" r:id="rId36"/>
    <p:sldId id="390" r:id="rId37"/>
    <p:sldId id="391" r:id="rId38"/>
    <p:sldId id="392" r:id="rId39"/>
    <p:sldId id="393" r:id="rId40"/>
    <p:sldId id="394" r:id="rId41"/>
    <p:sldId id="395" r:id="rId4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5D0ADA2-6EF7-5D44-97FD-8C9A383247AB}">
          <p14:sldIdLst>
            <p14:sldId id="326"/>
            <p14:sldId id="334"/>
            <p14:sldId id="387"/>
            <p14:sldId id="388"/>
            <p14:sldId id="389"/>
            <p14:sldId id="356"/>
            <p14:sldId id="355"/>
            <p14:sldId id="357"/>
            <p14:sldId id="358"/>
            <p14:sldId id="359"/>
            <p14:sldId id="360"/>
            <p14:sldId id="361"/>
            <p14:sldId id="362"/>
            <p14:sldId id="363"/>
            <p14:sldId id="364"/>
            <p14:sldId id="365"/>
            <p14:sldId id="366"/>
            <p14:sldId id="367"/>
            <p14:sldId id="368"/>
            <p14:sldId id="369"/>
            <p14:sldId id="370"/>
            <p14:sldId id="371"/>
            <p14:sldId id="374"/>
            <p14:sldId id="375"/>
            <p14:sldId id="376"/>
            <p14:sldId id="377"/>
            <p14:sldId id="378"/>
            <p14:sldId id="379"/>
            <p14:sldId id="380"/>
            <p14:sldId id="381"/>
            <p14:sldId id="382"/>
            <p14:sldId id="383"/>
            <p14:sldId id="384"/>
            <p14:sldId id="385"/>
            <p14:sldId id="386"/>
            <p14:sldId id="390"/>
            <p14:sldId id="391"/>
            <p14:sldId id="392"/>
            <p14:sldId id="393"/>
            <p14:sldId id="394"/>
            <p14:sldId id="39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3951">
          <p15:clr>
            <a:srgbClr val="A4A3A4"/>
          </p15:clr>
        </p15:guide>
        <p15:guide id="2" orient="horz" pos="377">
          <p15:clr>
            <a:srgbClr val="A4A3A4"/>
          </p15:clr>
        </p15:guide>
        <p15:guide id="3" pos="5471">
          <p15:clr>
            <a:srgbClr val="A4A3A4"/>
          </p15:clr>
        </p15:guide>
        <p15:guide id="4" pos="28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003087"/>
    <a:srgbClr val="00A9F1"/>
    <a:srgbClr val="47B1E0"/>
    <a:srgbClr val="009CDE"/>
    <a:srgbClr val="99999A"/>
    <a:srgbClr val="77E0C1"/>
    <a:srgbClr val="B0008E"/>
    <a:srgbClr val="FF8F1C"/>
    <a:srgbClr val="00ACF5"/>
    <a:srgbClr val="7F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50000" autoAdjust="0"/>
    <p:restoredTop sz="90256" autoAdjust="0"/>
  </p:normalViewPr>
  <p:slideViewPr>
    <p:cSldViewPr snapToObjects="1">
      <p:cViewPr varScale="1">
        <p:scale>
          <a:sx n="57" d="100"/>
          <a:sy n="57" d="100"/>
        </p:scale>
        <p:origin x="432" y="176"/>
      </p:cViewPr>
      <p:guideLst>
        <p:guide orient="horz" pos="3951"/>
        <p:guide orient="horz" pos="377"/>
        <p:guide pos="5471"/>
        <p:guide pos="28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6858BF-E995-6B4A-A066-18CA04BBA799}" type="datetimeFigureOut">
              <a:rPr lang="en-US" smtClean="0"/>
              <a:pPr/>
              <a:t>1/10/19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D647A9-C306-BB40-B7AB-6894368BB41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39099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8695E9-1DC5-9344-A1C3-9069609C108C}" type="datetimeFigureOut">
              <a:rPr lang="en-US" smtClean="0"/>
              <a:pPr/>
              <a:t>1/10/19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FF319C-988A-5846-9E9C-782AF28753F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91643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FF319C-988A-5846-9E9C-782AF28753F1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2384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FF319C-988A-5846-9E9C-782AF28753F1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2051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7112002" y="0"/>
            <a:ext cx="2031999" cy="6858000"/>
          </a:xfrm>
          <a:custGeom>
            <a:avLst/>
            <a:gdLst>
              <a:gd name="connsiteX0" fmla="*/ 0 w 2031999"/>
              <a:gd name="connsiteY0" fmla="*/ 0 h 5143500"/>
              <a:gd name="connsiteX1" fmla="*/ 2031999 w 2031999"/>
              <a:gd name="connsiteY1" fmla="*/ 0 h 5143500"/>
              <a:gd name="connsiteX2" fmla="*/ 2031999 w 2031999"/>
              <a:gd name="connsiteY2" fmla="*/ 5143500 h 5143500"/>
              <a:gd name="connsiteX3" fmla="*/ 0 w 2031999"/>
              <a:gd name="connsiteY3" fmla="*/ 5143500 h 5143500"/>
              <a:gd name="connsiteX4" fmla="*/ 0 w 2031999"/>
              <a:gd name="connsiteY4" fmla="*/ 0 h 5143500"/>
              <a:gd name="connsiteX0" fmla="*/ 1073727 w 2031999"/>
              <a:gd name="connsiteY0" fmla="*/ 0 h 5143500"/>
              <a:gd name="connsiteX1" fmla="*/ 2031999 w 2031999"/>
              <a:gd name="connsiteY1" fmla="*/ 0 h 5143500"/>
              <a:gd name="connsiteX2" fmla="*/ 2031999 w 2031999"/>
              <a:gd name="connsiteY2" fmla="*/ 5143500 h 5143500"/>
              <a:gd name="connsiteX3" fmla="*/ 0 w 2031999"/>
              <a:gd name="connsiteY3" fmla="*/ 5143500 h 5143500"/>
              <a:gd name="connsiteX4" fmla="*/ 1073727 w 2031999"/>
              <a:gd name="connsiteY4" fmla="*/ 0 h 5143500"/>
              <a:gd name="connsiteX0" fmla="*/ 1362363 w 2031999"/>
              <a:gd name="connsiteY0" fmla="*/ 0 h 5149273"/>
              <a:gd name="connsiteX1" fmla="*/ 2031999 w 2031999"/>
              <a:gd name="connsiteY1" fmla="*/ 5773 h 5149273"/>
              <a:gd name="connsiteX2" fmla="*/ 2031999 w 2031999"/>
              <a:gd name="connsiteY2" fmla="*/ 5149273 h 5149273"/>
              <a:gd name="connsiteX3" fmla="*/ 0 w 2031999"/>
              <a:gd name="connsiteY3" fmla="*/ 5149273 h 5149273"/>
              <a:gd name="connsiteX4" fmla="*/ 1362363 w 2031999"/>
              <a:gd name="connsiteY4" fmla="*/ 0 h 5149273"/>
              <a:gd name="connsiteX0" fmla="*/ 1067954 w 2031999"/>
              <a:gd name="connsiteY0" fmla="*/ 0 h 5143500"/>
              <a:gd name="connsiteX1" fmla="*/ 2031999 w 2031999"/>
              <a:gd name="connsiteY1" fmla="*/ 0 h 5143500"/>
              <a:gd name="connsiteX2" fmla="*/ 2031999 w 2031999"/>
              <a:gd name="connsiteY2" fmla="*/ 5143500 h 5143500"/>
              <a:gd name="connsiteX3" fmla="*/ 0 w 2031999"/>
              <a:gd name="connsiteY3" fmla="*/ 5143500 h 5143500"/>
              <a:gd name="connsiteX4" fmla="*/ 1067954 w 2031999"/>
              <a:gd name="connsiteY4" fmla="*/ 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31999" h="5143500">
                <a:moveTo>
                  <a:pt x="1067954" y="0"/>
                </a:moveTo>
                <a:lnTo>
                  <a:pt x="2031999" y="0"/>
                </a:lnTo>
                <a:lnTo>
                  <a:pt x="2031999" y="5143500"/>
                </a:lnTo>
                <a:lnTo>
                  <a:pt x="0" y="5143500"/>
                </a:lnTo>
                <a:lnTo>
                  <a:pt x="1067954" y="0"/>
                </a:lnTo>
                <a:close/>
              </a:path>
            </a:pathLst>
          </a:custGeom>
          <a:solidFill>
            <a:srgbClr val="00308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>
              <a:latin typeface="Arial"/>
              <a:cs typeface="Arial"/>
            </a:endParaRP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49264" y="1740488"/>
            <a:ext cx="5348313" cy="2808429"/>
          </a:xfrm>
          <a:prstGeom prst="rect">
            <a:avLst/>
          </a:prstGeom>
        </p:spPr>
        <p:txBody>
          <a:bodyPr vert="horz" lIns="0"/>
          <a:lstStyle>
            <a:lvl1pPr marL="0" indent="0">
              <a:buNone/>
              <a:defRPr sz="3600" b="1" i="1">
                <a:solidFill>
                  <a:srgbClr val="003087"/>
                </a:solidFill>
                <a:latin typeface="Arial"/>
                <a:cs typeface="Arial"/>
              </a:defRPr>
            </a:lvl1pPr>
            <a:lvl2pPr marL="0" indent="0">
              <a:buNone/>
              <a:defRPr sz="2000">
                <a:solidFill>
                  <a:srgbClr val="003087"/>
                </a:solidFill>
                <a:latin typeface="Arial"/>
                <a:cs typeface="Arial"/>
              </a:defRPr>
            </a:lvl2pPr>
            <a:lvl3pPr marL="0" indent="0">
              <a:buNone/>
              <a:defRPr sz="1200">
                <a:solidFill>
                  <a:srgbClr val="003087"/>
                </a:solidFill>
                <a:latin typeface="Arial"/>
                <a:cs typeface="Arial"/>
              </a:defRPr>
            </a:lvl3pPr>
            <a:lvl4pPr marL="1371600" indent="0">
              <a:buNone/>
              <a:defRPr>
                <a:latin typeface="Arial"/>
                <a:cs typeface="Arial"/>
              </a:defRPr>
            </a:lvl4pPr>
            <a:lvl5pPr marL="1828800" indent="0">
              <a:buNone/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8" name="Picture 1" descr="pp_h_rgb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264" y="6428204"/>
            <a:ext cx="668061" cy="162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AutoShape 1"/>
          <p:cNvSpPr>
            <a:spLocks/>
          </p:cNvSpPr>
          <p:nvPr userDrawn="1"/>
        </p:nvSpPr>
        <p:spPr bwMode="auto">
          <a:xfrm>
            <a:off x="1204029" y="6468470"/>
            <a:ext cx="3619500" cy="220133"/>
          </a:xfrm>
          <a:custGeom>
            <a:avLst/>
            <a:gdLst>
              <a:gd name="T0" fmla="*/ 1809750 w 21600"/>
              <a:gd name="T1" fmla="*/ 82550 h 21600"/>
              <a:gd name="T2" fmla="*/ 1809750 w 21600"/>
              <a:gd name="T3" fmla="*/ 82550 h 21600"/>
              <a:gd name="T4" fmla="*/ 1809750 w 21600"/>
              <a:gd name="T5" fmla="*/ 82550 h 21600"/>
              <a:gd name="T6" fmla="*/ 1809750 w 21600"/>
              <a:gd name="T7" fmla="*/ 825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kern="1200" dirty="0">
                <a:solidFill>
                  <a:srgbClr val="A7A8A9"/>
                </a:solidFill>
                <a:latin typeface="Arial"/>
                <a:ea typeface="+mn-ea"/>
                <a:cs typeface="Arial"/>
                <a:sym typeface="Futura Std Book" charset="0"/>
              </a:rPr>
              <a:t>© 2016 PayPal Inc. All rights reserved. Confidential and proprietary.</a:t>
            </a:r>
            <a:endParaRPr lang="en-US" sz="700" b="0" i="0" kern="1200" dirty="0">
              <a:solidFill>
                <a:srgbClr val="A7A8A9"/>
              </a:solidFill>
              <a:latin typeface="Arial"/>
              <a:ea typeface="+mn-ea"/>
              <a:cs typeface="Arial"/>
            </a:endParaRPr>
          </a:p>
          <a:p>
            <a:pPr defTabSz="457200">
              <a:lnSpc>
                <a:spcPct val="100000"/>
              </a:lnSpc>
              <a:defRPr/>
            </a:pPr>
            <a:r>
              <a:rPr lang="en-US" sz="700" b="0" i="0" kern="1200" dirty="0">
                <a:solidFill>
                  <a:srgbClr val="A7A8A9"/>
                </a:solidFill>
                <a:latin typeface="Arial"/>
                <a:ea typeface="+mn-ea"/>
                <a:cs typeface="Arial"/>
                <a:sym typeface="Futura Std Book" charset="0"/>
              </a:rPr>
              <a:t> </a:t>
            </a:r>
            <a:endParaRPr lang="en-US" sz="700" b="0" i="0" kern="1200" dirty="0">
              <a:solidFill>
                <a:srgbClr val="A7A8A9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32973" y="6373284"/>
            <a:ext cx="33866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392A089F-6FA7-E74D-8B91-14056D11BB2D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 userDrawn="1"/>
        </p:nvGrpSpPr>
        <p:grpSpPr>
          <a:xfrm>
            <a:off x="4800600" y="6373284"/>
            <a:ext cx="2296668" cy="302199"/>
            <a:chOff x="4800600" y="6373284"/>
            <a:chExt cx="2296668" cy="302199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00600" y="6402440"/>
              <a:ext cx="283464" cy="273043"/>
            </a:xfrm>
            <a:prstGeom prst="rect">
              <a:avLst/>
            </a:prstGeom>
          </p:spPr>
        </p:pic>
        <p:sp>
          <p:nvSpPr>
            <p:cNvPr id="13" name="Rectangle 12"/>
            <p:cNvSpPr/>
            <p:nvPr/>
          </p:nvSpPr>
          <p:spPr>
            <a:xfrm>
              <a:off x="5067545" y="6373284"/>
              <a:ext cx="2029723" cy="3021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en-US" sz="1100" dirty="0">
                  <a:solidFill>
                    <a:schemeClr val="accent1"/>
                  </a:solidFill>
                  <a:latin typeface="Arial"/>
                  <a:cs typeface="Arial"/>
                </a:rPr>
                <a:t>Global Technology Education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70502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49264" y="1740488"/>
            <a:ext cx="5348313" cy="2808429"/>
          </a:xfrm>
          <a:prstGeom prst="rect">
            <a:avLst/>
          </a:prstGeom>
        </p:spPr>
        <p:txBody>
          <a:bodyPr vert="horz" lIns="0"/>
          <a:lstStyle>
            <a:lvl1pPr marL="0" indent="0">
              <a:buNone/>
              <a:defRPr sz="3600" b="1" i="1">
                <a:solidFill>
                  <a:srgbClr val="003087"/>
                </a:solidFill>
                <a:latin typeface="Arial"/>
                <a:cs typeface="Arial"/>
              </a:defRPr>
            </a:lvl1pPr>
            <a:lvl2pPr marL="0" indent="0">
              <a:buNone/>
              <a:defRPr sz="2000">
                <a:solidFill>
                  <a:srgbClr val="003087"/>
                </a:solidFill>
                <a:latin typeface="Arial"/>
                <a:cs typeface="Arial"/>
              </a:defRPr>
            </a:lvl2pPr>
            <a:lvl3pPr marL="0" indent="0">
              <a:buNone/>
              <a:defRPr sz="1200">
                <a:solidFill>
                  <a:srgbClr val="003087"/>
                </a:solidFill>
                <a:latin typeface="Arial"/>
                <a:cs typeface="Arial"/>
              </a:defRPr>
            </a:lvl3pPr>
            <a:lvl4pPr marL="1371600" indent="0">
              <a:buNone/>
              <a:defRPr>
                <a:latin typeface="Arial"/>
                <a:cs typeface="Arial"/>
              </a:defRPr>
            </a:lvl4pPr>
            <a:lvl5pPr marL="1828800" indent="0">
              <a:buNone/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AutoShape 1"/>
          <p:cNvSpPr>
            <a:spLocks/>
          </p:cNvSpPr>
          <p:nvPr userDrawn="1"/>
        </p:nvSpPr>
        <p:spPr bwMode="auto">
          <a:xfrm>
            <a:off x="1204029" y="6468470"/>
            <a:ext cx="3619500" cy="220133"/>
          </a:xfrm>
          <a:custGeom>
            <a:avLst/>
            <a:gdLst>
              <a:gd name="T0" fmla="*/ 1809750 w 21600"/>
              <a:gd name="T1" fmla="*/ 82550 h 21600"/>
              <a:gd name="T2" fmla="*/ 1809750 w 21600"/>
              <a:gd name="T3" fmla="*/ 82550 h 21600"/>
              <a:gd name="T4" fmla="*/ 1809750 w 21600"/>
              <a:gd name="T5" fmla="*/ 82550 h 21600"/>
              <a:gd name="T6" fmla="*/ 1809750 w 21600"/>
              <a:gd name="T7" fmla="*/ 825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kern="1200" dirty="0">
                <a:solidFill>
                  <a:srgbClr val="A7A8A9"/>
                </a:solidFill>
                <a:latin typeface="Arial"/>
                <a:ea typeface="+mn-ea"/>
                <a:cs typeface="Arial"/>
                <a:sym typeface="Futura Std Book" charset="0"/>
              </a:rPr>
              <a:t>© 2016 PayPal Inc. All rights reserved. Confidential and proprietary.</a:t>
            </a:r>
            <a:endParaRPr lang="en-US" sz="700" b="0" i="0" kern="1200" dirty="0">
              <a:solidFill>
                <a:srgbClr val="A7A8A9"/>
              </a:solidFill>
              <a:latin typeface="Arial"/>
              <a:ea typeface="+mn-ea"/>
              <a:cs typeface="Arial"/>
            </a:endParaRPr>
          </a:p>
          <a:p>
            <a:pPr defTabSz="457200">
              <a:lnSpc>
                <a:spcPct val="100000"/>
              </a:lnSpc>
              <a:defRPr/>
            </a:pPr>
            <a:r>
              <a:rPr lang="en-US" sz="700" b="0" i="0" kern="1200" dirty="0">
                <a:solidFill>
                  <a:srgbClr val="A7A8A9"/>
                </a:solidFill>
                <a:latin typeface="Arial"/>
                <a:ea typeface="+mn-ea"/>
                <a:cs typeface="Arial"/>
                <a:sym typeface="Futura Std Book" charset="0"/>
              </a:rPr>
              <a:t> </a:t>
            </a:r>
            <a:endParaRPr lang="en-US" sz="700" b="0" i="0" kern="1200" dirty="0">
              <a:solidFill>
                <a:srgbClr val="A7A8A9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32973" y="6373284"/>
            <a:ext cx="33866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 b="0" i="0">
                <a:solidFill>
                  <a:srgbClr val="99999A"/>
                </a:solidFill>
                <a:latin typeface="Arial"/>
                <a:cs typeface="Arial"/>
              </a:defRPr>
            </a:lvl1pPr>
          </a:lstStyle>
          <a:p>
            <a:fld id="{392A089F-6FA7-E74D-8B91-14056D11BB2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1" descr="pp_h_rgb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264" y="6428204"/>
            <a:ext cx="668061" cy="162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Group 6"/>
          <p:cNvGrpSpPr/>
          <p:nvPr userDrawn="1"/>
        </p:nvGrpSpPr>
        <p:grpSpPr>
          <a:xfrm>
            <a:off x="6237732" y="6373284"/>
            <a:ext cx="2296668" cy="302199"/>
            <a:chOff x="4800600" y="6373284"/>
            <a:chExt cx="2296668" cy="302199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00600" y="6402440"/>
              <a:ext cx="283464" cy="273043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>
            <a:xfrm>
              <a:off x="5067545" y="6373284"/>
              <a:ext cx="2029723" cy="3021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en-US" sz="1100" dirty="0">
                  <a:solidFill>
                    <a:schemeClr val="accent1"/>
                  </a:solidFill>
                  <a:latin typeface="Arial"/>
                  <a:cs typeface="Arial"/>
                </a:rPr>
                <a:t>Global Technology Education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528144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4690" y="328420"/>
            <a:ext cx="8229600" cy="591593"/>
          </a:xfrm>
          <a:prstGeom prst="rect">
            <a:avLst/>
          </a:prstGeom>
        </p:spPr>
        <p:txBody>
          <a:bodyPr vert="horz"/>
          <a:lstStyle>
            <a:lvl1pPr algn="l">
              <a:defRPr lang="en-US" sz="2400" b="1" kern="1200" dirty="0">
                <a:solidFill>
                  <a:srgbClr val="003087"/>
                </a:solidFill>
                <a:latin typeface="Arial"/>
                <a:ea typeface="+mn-ea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354693" y="813705"/>
            <a:ext cx="3121025" cy="83608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1pPr>
            <a:lvl2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2pPr>
            <a:lvl3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3pPr>
            <a:lvl4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4pPr>
            <a:lvl5pPr>
              <a:defRPr lang="en-US" sz="1600" b="0" kern="1200" dirty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AutoShape 1"/>
          <p:cNvSpPr>
            <a:spLocks/>
          </p:cNvSpPr>
          <p:nvPr userDrawn="1"/>
        </p:nvSpPr>
        <p:spPr bwMode="auto">
          <a:xfrm>
            <a:off x="1204029" y="6468470"/>
            <a:ext cx="3619500" cy="220133"/>
          </a:xfrm>
          <a:custGeom>
            <a:avLst/>
            <a:gdLst>
              <a:gd name="T0" fmla="*/ 1809750 w 21600"/>
              <a:gd name="T1" fmla="*/ 82550 h 21600"/>
              <a:gd name="T2" fmla="*/ 1809750 w 21600"/>
              <a:gd name="T3" fmla="*/ 82550 h 21600"/>
              <a:gd name="T4" fmla="*/ 1809750 w 21600"/>
              <a:gd name="T5" fmla="*/ 82550 h 21600"/>
              <a:gd name="T6" fmla="*/ 1809750 w 21600"/>
              <a:gd name="T7" fmla="*/ 825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kern="1200" dirty="0">
                <a:solidFill>
                  <a:srgbClr val="A7A8A9"/>
                </a:solidFill>
                <a:latin typeface="Arial"/>
                <a:ea typeface="+mn-ea"/>
                <a:cs typeface="Arial"/>
                <a:sym typeface="Futura Std Book" charset="0"/>
              </a:rPr>
              <a:t>© 2016 PayPal Inc. All rights reserved. Confidential and proprietary.</a:t>
            </a:r>
            <a:endParaRPr lang="en-US" sz="700" b="0" i="0" kern="1200" dirty="0">
              <a:solidFill>
                <a:srgbClr val="A7A8A9"/>
              </a:solidFill>
              <a:latin typeface="Arial"/>
              <a:ea typeface="+mn-ea"/>
              <a:cs typeface="Arial"/>
            </a:endParaRPr>
          </a:p>
          <a:p>
            <a:pPr defTabSz="457200">
              <a:lnSpc>
                <a:spcPct val="100000"/>
              </a:lnSpc>
              <a:defRPr/>
            </a:pPr>
            <a:r>
              <a:rPr lang="en-US" sz="700" b="0" i="0" kern="1200" dirty="0">
                <a:solidFill>
                  <a:srgbClr val="A7A8A9"/>
                </a:solidFill>
                <a:latin typeface="Arial"/>
                <a:ea typeface="+mn-ea"/>
                <a:cs typeface="Arial"/>
                <a:sym typeface="Futura Std Book" charset="0"/>
              </a:rPr>
              <a:t> </a:t>
            </a:r>
            <a:endParaRPr lang="en-US" sz="700" b="0" i="0" kern="1200" dirty="0">
              <a:solidFill>
                <a:srgbClr val="A7A8A9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32973" y="6373284"/>
            <a:ext cx="33866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 b="0" i="0">
                <a:solidFill>
                  <a:srgbClr val="99999A"/>
                </a:solidFill>
                <a:latin typeface="Arial"/>
                <a:cs typeface="Arial"/>
              </a:defRPr>
            </a:lvl1pPr>
          </a:lstStyle>
          <a:p>
            <a:fld id="{392A089F-6FA7-E74D-8B91-14056D11BB2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353032" y="1648884"/>
            <a:ext cx="3025775" cy="4622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200">
                <a:solidFill>
                  <a:srgbClr val="7F7F7F"/>
                </a:solidFill>
                <a:latin typeface="Arial"/>
                <a:cs typeface="Arial"/>
              </a:defRPr>
            </a:lvl1pPr>
            <a:lvl2pPr marL="457200" indent="0">
              <a:buNone/>
              <a:defRPr>
                <a:latin typeface="Arial"/>
                <a:cs typeface="Arial"/>
              </a:defRPr>
            </a:lvl2pPr>
            <a:lvl3pPr marL="914400" indent="0">
              <a:buNone/>
              <a:defRPr>
                <a:latin typeface="Arial"/>
                <a:cs typeface="Arial"/>
              </a:defRPr>
            </a:lvl3pPr>
            <a:lvl4pPr marL="1371600" indent="0">
              <a:buNone/>
              <a:defRPr>
                <a:latin typeface="Arial"/>
                <a:cs typeface="Arial"/>
              </a:defRPr>
            </a:lvl4pPr>
            <a:lvl5pPr marL="1828800" indent="0">
              <a:buNone/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8" name="Picture 1" descr="pp_h_rgb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264" y="6428204"/>
            <a:ext cx="668061" cy="162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4" name="Group 13"/>
          <p:cNvGrpSpPr/>
          <p:nvPr userDrawn="1"/>
        </p:nvGrpSpPr>
        <p:grpSpPr>
          <a:xfrm>
            <a:off x="6237732" y="6373284"/>
            <a:ext cx="2296668" cy="302199"/>
            <a:chOff x="4800600" y="6373284"/>
            <a:chExt cx="2296668" cy="302199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00600" y="6402440"/>
              <a:ext cx="283464" cy="273043"/>
            </a:xfrm>
            <a:prstGeom prst="rect">
              <a:avLst/>
            </a:prstGeom>
          </p:spPr>
        </p:pic>
        <p:sp>
          <p:nvSpPr>
            <p:cNvPr id="17" name="Rectangle 16"/>
            <p:cNvSpPr/>
            <p:nvPr/>
          </p:nvSpPr>
          <p:spPr>
            <a:xfrm>
              <a:off x="5067545" y="6373284"/>
              <a:ext cx="2029723" cy="3021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en-US" sz="1100" dirty="0">
                  <a:solidFill>
                    <a:schemeClr val="accent1"/>
                  </a:solidFill>
                  <a:latin typeface="Arial"/>
                  <a:cs typeface="Arial"/>
                </a:rPr>
                <a:t>Global Technology Education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677654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4690" y="328420"/>
            <a:ext cx="8229600" cy="591593"/>
          </a:xfrm>
          <a:prstGeom prst="rect">
            <a:avLst/>
          </a:prstGeom>
        </p:spPr>
        <p:txBody>
          <a:bodyPr vert="horz"/>
          <a:lstStyle>
            <a:lvl1pPr algn="l">
              <a:defRPr lang="en-US" sz="2400" b="1" kern="1200" baseline="0" dirty="0">
                <a:solidFill>
                  <a:srgbClr val="003087"/>
                </a:solidFill>
                <a:latin typeface="Arial"/>
                <a:ea typeface="+mn-ea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354693" y="813705"/>
            <a:ext cx="3121025" cy="83608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1pPr>
            <a:lvl2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2pPr>
            <a:lvl3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3pPr>
            <a:lvl4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4pPr>
            <a:lvl5pPr>
              <a:defRPr lang="en-US" sz="1600" b="0" kern="1200" dirty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4" name="Picture 3" descr="Lady_taking_money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14"/>
          <a:stretch/>
        </p:blipFill>
        <p:spPr>
          <a:xfrm>
            <a:off x="4452776" y="0"/>
            <a:ext cx="4691224" cy="6234176"/>
          </a:xfrm>
          <a:prstGeom prst="rect">
            <a:avLst/>
          </a:prstGeom>
        </p:spPr>
      </p:pic>
      <p:sp>
        <p:nvSpPr>
          <p:cNvPr id="13" name="AutoShape 1"/>
          <p:cNvSpPr>
            <a:spLocks/>
          </p:cNvSpPr>
          <p:nvPr userDrawn="1"/>
        </p:nvSpPr>
        <p:spPr bwMode="auto">
          <a:xfrm>
            <a:off x="1204029" y="6468470"/>
            <a:ext cx="3619500" cy="220133"/>
          </a:xfrm>
          <a:custGeom>
            <a:avLst/>
            <a:gdLst>
              <a:gd name="T0" fmla="*/ 1809750 w 21600"/>
              <a:gd name="T1" fmla="*/ 82550 h 21600"/>
              <a:gd name="T2" fmla="*/ 1809750 w 21600"/>
              <a:gd name="T3" fmla="*/ 82550 h 21600"/>
              <a:gd name="T4" fmla="*/ 1809750 w 21600"/>
              <a:gd name="T5" fmla="*/ 82550 h 21600"/>
              <a:gd name="T6" fmla="*/ 1809750 w 21600"/>
              <a:gd name="T7" fmla="*/ 825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kern="1200" dirty="0">
                <a:solidFill>
                  <a:srgbClr val="A7A8A9"/>
                </a:solidFill>
                <a:latin typeface="Arial"/>
                <a:ea typeface="+mn-ea"/>
                <a:cs typeface="Arial"/>
                <a:sym typeface="Futura Std Book" charset="0"/>
              </a:rPr>
              <a:t>© 2016 PayPal Inc. All rights reserved. Confidential and proprietary.</a:t>
            </a:r>
            <a:endParaRPr lang="en-US" sz="700" b="0" i="0" kern="1200" dirty="0">
              <a:solidFill>
                <a:srgbClr val="A7A8A9"/>
              </a:solidFill>
              <a:latin typeface="Arial"/>
              <a:ea typeface="+mn-ea"/>
              <a:cs typeface="Arial"/>
            </a:endParaRPr>
          </a:p>
          <a:p>
            <a:pPr defTabSz="457200">
              <a:lnSpc>
                <a:spcPct val="100000"/>
              </a:lnSpc>
              <a:defRPr/>
            </a:pPr>
            <a:r>
              <a:rPr lang="en-US" sz="700" b="0" i="0" kern="1200" dirty="0">
                <a:solidFill>
                  <a:srgbClr val="A7A8A9"/>
                </a:solidFill>
                <a:latin typeface="Arial"/>
                <a:ea typeface="+mn-ea"/>
                <a:cs typeface="Arial"/>
                <a:sym typeface="Futura Std Book" charset="0"/>
              </a:rPr>
              <a:t> </a:t>
            </a:r>
            <a:endParaRPr lang="en-US" sz="700" b="0" i="0" kern="1200" dirty="0">
              <a:solidFill>
                <a:srgbClr val="A7A8A9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32973" y="6373284"/>
            <a:ext cx="33866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 b="0" i="0">
                <a:solidFill>
                  <a:srgbClr val="99999A"/>
                </a:solidFill>
                <a:latin typeface="Arial"/>
                <a:cs typeface="Arial"/>
              </a:defRPr>
            </a:lvl1pPr>
          </a:lstStyle>
          <a:p>
            <a:fld id="{392A089F-6FA7-E74D-8B91-14056D11BB2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353032" y="1648884"/>
            <a:ext cx="3025775" cy="4622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200">
                <a:solidFill>
                  <a:srgbClr val="7F7F7F"/>
                </a:solidFill>
                <a:latin typeface="Arial"/>
                <a:cs typeface="Arial"/>
              </a:defRPr>
            </a:lvl1pPr>
            <a:lvl2pPr marL="457200" indent="0">
              <a:buNone/>
              <a:defRPr>
                <a:latin typeface="Arial"/>
                <a:cs typeface="Arial"/>
              </a:defRPr>
            </a:lvl2pPr>
            <a:lvl3pPr marL="914400" indent="0">
              <a:buNone/>
              <a:defRPr>
                <a:latin typeface="Arial"/>
                <a:cs typeface="Arial"/>
              </a:defRPr>
            </a:lvl3pPr>
            <a:lvl4pPr marL="1371600" indent="0">
              <a:buNone/>
              <a:defRPr>
                <a:latin typeface="Arial"/>
                <a:cs typeface="Arial"/>
              </a:defRPr>
            </a:lvl4pPr>
            <a:lvl5pPr marL="1828800" indent="0">
              <a:buNone/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9" name="Picture 1" descr="pp_h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264" y="6428204"/>
            <a:ext cx="668061" cy="162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5" name="Group 14"/>
          <p:cNvGrpSpPr/>
          <p:nvPr userDrawn="1"/>
        </p:nvGrpSpPr>
        <p:grpSpPr>
          <a:xfrm>
            <a:off x="6237732" y="6373284"/>
            <a:ext cx="2296668" cy="302199"/>
            <a:chOff x="4800600" y="6373284"/>
            <a:chExt cx="2296668" cy="302199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00600" y="6402440"/>
              <a:ext cx="283464" cy="273043"/>
            </a:xfrm>
            <a:prstGeom prst="rect">
              <a:avLst/>
            </a:prstGeom>
          </p:spPr>
        </p:pic>
        <p:sp>
          <p:nvSpPr>
            <p:cNvPr id="18" name="Rectangle 17"/>
            <p:cNvSpPr/>
            <p:nvPr/>
          </p:nvSpPr>
          <p:spPr>
            <a:xfrm>
              <a:off x="5067545" y="6373284"/>
              <a:ext cx="2029723" cy="3021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en-US" sz="1100" dirty="0">
                  <a:solidFill>
                    <a:schemeClr val="accent1"/>
                  </a:solidFill>
                  <a:latin typeface="Arial"/>
                  <a:cs typeface="Arial"/>
                </a:rPr>
                <a:t>Global Technology Education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681834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Ribb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lelogram 3"/>
          <p:cNvSpPr/>
          <p:nvPr userDrawn="1"/>
        </p:nvSpPr>
        <p:spPr>
          <a:xfrm>
            <a:off x="-458596" y="4246352"/>
            <a:ext cx="8497813" cy="1587024"/>
          </a:xfrm>
          <a:prstGeom prst="parallelogram">
            <a:avLst/>
          </a:prstGeom>
          <a:solidFill>
            <a:srgbClr val="00308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arallelogram 4"/>
          <p:cNvSpPr/>
          <p:nvPr userDrawn="1"/>
        </p:nvSpPr>
        <p:spPr>
          <a:xfrm>
            <a:off x="-458596" y="2263927"/>
            <a:ext cx="7408653" cy="1587024"/>
          </a:xfrm>
          <a:prstGeom prst="parallelogram">
            <a:avLst/>
          </a:prstGeom>
          <a:solidFill>
            <a:srgbClr val="009CD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hape 145"/>
          <p:cNvSpPr/>
          <p:nvPr userDrawn="1"/>
        </p:nvSpPr>
        <p:spPr>
          <a:xfrm flipV="1">
            <a:off x="2353345" y="4559499"/>
            <a:ext cx="0" cy="1054623"/>
          </a:xfrm>
          <a:prstGeom prst="line">
            <a:avLst/>
          </a:prstGeom>
          <a:ln w="12700" cmpd="sng">
            <a:solidFill>
              <a:schemeClr val="bg1">
                <a:lumMod val="95000"/>
              </a:schemeClr>
            </a:solidFill>
            <a:prstDash val="solid"/>
            <a:miter lim="400000"/>
          </a:ln>
        </p:spPr>
        <p:txBody>
          <a:bodyPr lIns="0" tIns="0" rIns="0" bIns="0"/>
          <a:lstStyle/>
          <a:p>
            <a:pPr>
              <a:defRPr sz="1200">
                <a:uFillTx/>
                <a:latin typeface="+mn-lt"/>
                <a:ea typeface="+mn-ea"/>
                <a:cs typeface="+mn-cs"/>
                <a:sym typeface="Helvetica"/>
              </a:defRPr>
            </a:pPr>
            <a:endParaRPr sz="1200"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7" name="Shape 145"/>
          <p:cNvSpPr/>
          <p:nvPr userDrawn="1"/>
        </p:nvSpPr>
        <p:spPr>
          <a:xfrm flipV="1">
            <a:off x="2353345" y="2519497"/>
            <a:ext cx="0" cy="1054623"/>
          </a:xfrm>
          <a:prstGeom prst="line">
            <a:avLst/>
          </a:prstGeom>
          <a:ln w="12700" cmpd="sng">
            <a:solidFill>
              <a:schemeClr val="bg1">
                <a:lumMod val="95000"/>
              </a:schemeClr>
            </a:solidFill>
            <a:prstDash val="solid"/>
            <a:miter lim="400000"/>
          </a:ln>
        </p:spPr>
        <p:txBody>
          <a:bodyPr lIns="0" tIns="0" rIns="0" bIns="0"/>
          <a:lstStyle/>
          <a:p>
            <a:pPr>
              <a:defRPr sz="1200">
                <a:uFillTx/>
                <a:latin typeface="+mn-lt"/>
                <a:ea typeface="+mn-ea"/>
                <a:cs typeface="+mn-cs"/>
                <a:sym typeface="Helvetica"/>
              </a:defRPr>
            </a:pPr>
            <a:endParaRPr sz="1200"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54690" y="328420"/>
            <a:ext cx="8229600" cy="591593"/>
          </a:xfrm>
          <a:prstGeom prst="rect">
            <a:avLst/>
          </a:prstGeom>
        </p:spPr>
        <p:txBody>
          <a:bodyPr vert="horz"/>
          <a:lstStyle>
            <a:lvl1pPr algn="l">
              <a:defRPr lang="en-US" sz="2400" b="1" kern="1200" dirty="0">
                <a:solidFill>
                  <a:srgbClr val="003087"/>
                </a:solidFill>
                <a:latin typeface="Arial"/>
                <a:ea typeface="+mn-ea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354693" y="813705"/>
            <a:ext cx="3121025" cy="83608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1pPr>
            <a:lvl2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2pPr>
            <a:lvl3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3pPr>
            <a:lvl4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4pPr>
            <a:lvl5pPr>
              <a:defRPr lang="en-US" sz="1600" b="0" kern="1200" dirty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2"/>
          </p:nvPr>
        </p:nvSpPr>
        <p:spPr>
          <a:xfrm>
            <a:off x="331381" y="2448129"/>
            <a:ext cx="1987004" cy="954107"/>
          </a:xfrm>
          <a:prstGeom prst="rect">
            <a:avLst/>
          </a:prstGeom>
        </p:spPr>
        <p:txBody>
          <a:bodyPr vert="horz" anchor="t" anchorCtr="1">
            <a:spAutoFit/>
          </a:bodyPr>
          <a:lstStyle>
            <a:lvl1pPr marL="0" indent="0">
              <a:spcBef>
                <a:spcPts val="0"/>
              </a:spcBef>
              <a:buNone/>
              <a:defRPr lang="en-US" sz="5600" b="1" kern="1200" dirty="0" smtClean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indent="0">
              <a:buNone/>
              <a:defRPr lang="en-US" sz="5600" b="1" kern="1200" dirty="0" smtClean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2pPr>
          </a:lstStyle>
          <a:p>
            <a:pPr lvl="0"/>
            <a:r>
              <a:rPr lang="en-US" dirty="0"/>
              <a:t>Click</a:t>
            </a:r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331381" y="4445001"/>
            <a:ext cx="1987004" cy="954107"/>
          </a:xfrm>
          <a:prstGeom prst="rect">
            <a:avLst/>
          </a:prstGeom>
        </p:spPr>
        <p:txBody>
          <a:bodyPr vert="horz" anchor="t" anchorCtr="1">
            <a:spAutoFit/>
          </a:bodyPr>
          <a:lstStyle>
            <a:lvl1pPr marL="0" indent="0">
              <a:spcBef>
                <a:spcPts val="0"/>
              </a:spcBef>
              <a:buNone/>
              <a:defRPr lang="en-US" sz="5600" b="1" kern="1200" dirty="0" smtClean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indent="0">
              <a:buNone/>
              <a:defRPr lang="en-US" sz="5600" b="1" kern="1200" dirty="0" smtClean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2pPr>
          </a:lstStyle>
          <a:p>
            <a:pPr lvl="0"/>
            <a:r>
              <a:rPr lang="en-US" dirty="0"/>
              <a:t>Click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2509129" y="2420689"/>
            <a:ext cx="4244561" cy="1299583"/>
          </a:xfrm>
          <a:prstGeom prst="rect">
            <a:avLst/>
          </a:prstGeom>
        </p:spPr>
        <p:txBody>
          <a:bodyPr vert="horz" anchor="ctr" anchorCtr="0"/>
          <a:lstStyle>
            <a:lvl1pPr marL="0" indent="0" algn="l" defTabSz="457200" rtl="0" eaLnBrk="1" latinLnBrk="0" hangingPunct="1">
              <a:buNone/>
              <a:defRPr lang="en-US" sz="1800" kern="1200" dirty="0" smtClean="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0" algn="l" defTabSz="457200" rtl="0" eaLnBrk="1" latinLnBrk="0" hangingPunct="1">
              <a:defRPr lang="en-US" sz="1800" kern="1200" dirty="0" smtClean="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0" algn="l" defTabSz="457200" rtl="0" eaLnBrk="1" latinLnBrk="0" hangingPunct="1">
              <a:defRPr lang="en-US" sz="1800" kern="1200" dirty="0" smtClean="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0" algn="l" defTabSz="457200" rtl="0" eaLnBrk="1" latinLnBrk="0" hangingPunct="1">
              <a:defRPr lang="en-US" sz="1800" kern="1200" dirty="0" smtClean="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0" algn="l" defTabSz="457200" rtl="0" eaLnBrk="1" latinLnBrk="0" hangingPunct="1">
              <a:defRPr lang="en-US" sz="1800" kern="1200" dirty="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 Placeholder 17"/>
          <p:cNvSpPr>
            <a:spLocks noGrp="1"/>
          </p:cNvSpPr>
          <p:nvPr>
            <p:ph type="body" sz="quarter" idx="15"/>
          </p:nvPr>
        </p:nvSpPr>
        <p:spPr>
          <a:xfrm>
            <a:off x="2509129" y="4388817"/>
            <a:ext cx="5417213" cy="1299583"/>
          </a:xfrm>
          <a:prstGeom prst="rect">
            <a:avLst/>
          </a:prstGeom>
        </p:spPr>
        <p:txBody>
          <a:bodyPr vert="horz" anchor="ctr" anchorCtr="0"/>
          <a:lstStyle>
            <a:lvl1pPr marL="0" indent="0" algn="l" defTabSz="457200" rtl="0" eaLnBrk="1" latinLnBrk="0" hangingPunct="1">
              <a:buNone/>
              <a:defRPr lang="en-US" sz="1800" kern="1200" dirty="0" smtClean="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0" algn="l" defTabSz="457200" rtl="0" eaLnBrk="1" latinLnBrk="0" hangingPunct="1">
              <a:defRPr lang="en-US" sz="1800" kern="1200" dirty="0" smtClean="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0" algn="l" defTabSz="457200" rtl="0" eaLnBrk="1" latinLnBrk="0" hangingPunct="1">
              <a:defRPr lang="en-US" sz="1800" kern="1200" dirty="0" smtClean="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0" algn="l" defTabSz="457200" rtl="0" eaLnBrk="1" latinLnBrk="0" hangingPunct="1">
              <a:defRPr lang="en-US" sz="1800" kern="1200" dirty="0" smtClean="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0" algn="l" defTabSz="457200" rtl="0" eaLnBrk="1" latinLnBrk="0" hangingPunct="1">
              <a:defRPr lang="en-US" sz="1800" kern="1200" dirty="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AutoShape 1"/>
          <p:cNvSpPr>
            <a:spLocks/>
          </p:cNvSpPr>
          <p:nvPr userDrawn="1"/>
        </p:nvSpPr>
        <p:spPr bwMode="auto">
          <a:xfrm>
            <a:off x="1204029" y="6468470"/>
            <a:ext cx="3619500" cy="220133"/>
          </a:xfrm>
          <a:custGeom>
            <a:avLst/>
            <a:gdLst>
              <a:gd name="T0" fmla="*/ 1809750 w 21600"/>
              <a:gd name="T1" fmla="*/ 82550 h 21600"/>
              <a:gd name="T2" fmla="*/ 1809750 w 21600"/>
              <a:gd name="T3" fmla="*/ 82550 h 21600"/>
              <a:gd name="T4" fmla="*/ 1809750 w 21600"/>
              <a:gd name="T5" fmla="*/ 82550 h 21600"/>
              <a:gd name="T6" fmla="*/ 1809750 w 21600"/>
              <a:gd name="T7" fmla="*/ 825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kern="1200" dirty="0">
                <a:solidFill>
                  <a:srgbClr val="A7A8A9"/>
                </a:solidFill>
                <a:latin typeface="Arial"/>
                <a:ea typeface="+mn-ea"/>
                <a:cs typeface="Arial"/>
                <a:sym typeface="Futura Std Book" charset="0"/>
              </a:rPr>
              <a:t>© 2016 PayPal Inc. All rights reserved. Confidential and proprietary.</a:t>
            </a:r>
            <a:endParaRPr lang="en-US" sz="700" b="0" i="0" kern="1200" dirty="0">
              <a:solidFill>
                <a:srgbClr val="A7A8A9"/>
              </a:solidFill>
              <a:latin typeface="Arial"/>
              <a:ea typeface="+mn-ea"/>
              <a:cs typeface="Arial"/>
            </a:endParaRPr>
          </a:p>
          <a:p>
            <a:pPr defTabSz="457200">
              <a:lnSpc>
                <a:spcPct val="100000"/>
              </a:lnSpc>
              <a:defRPr/>
            </a:pPr>
            <a:r>
              <a:rPr lang="en-US" sz="700" b="0" i="0" kern="1200" dirty="0">
                <a:solidFill>
                  <a:srgbClr val="A7A8A9"/>
                </a:solidFill>
                <a:latin typeface="Arial"/>
                <a:ea typeface="+mn-ea"/>
                <a:cs typeface="Arial"/>
                <a:sym typeface="Futura Std Book" charset="0"/>
              </a:rPr>
              <a:t> </a:t>
            </a:r>
            <a:endParaRPr lang="en-US" sz="700" b="0" i="0" kern="1200" dirty="0">
              <a:solidFill>
                <a:srgbClr val="A7A8A9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2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32973" y="6373284"/>
            <a:ext cx="33866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 b="0" i="0">
                <a:solidFill>
                  <a:srgbClr val="99999A"/>
                </a:solidFill>
                <a:latin typeface="Arial"/>
                <a:cs typeface="Arial"/>
              </a:defRPr>
            </a:lvl1pPr>
          </a:lstStyle>
          <a:p>
            <a:fld id="{392A089F-6FA7-E74D-8B91-14056D11BB2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1" name="Picture 1" descr="pp_h_rgb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264" y="6428204"/>
            <a:ext cx="668061" cy="162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5" name="Group 24"/>
          <p:cNvGrpSpPr/>
          <p:nvPr userDrawn="1"/>
        </p:nvGrpSpPr>
        <p:grpSpPr>
          <a:xfrm>
            <a:off x="6237732" y="6373284"/>
            <a:ext cx="2296668" cy="302199"/>
            <a:chOff x="4800600" y="6373284"/>
            <a:chExt cx="2296668" cy="302199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00600" y="6402440"/>
              <a:ext cx="283464" cy="273043"/>
            </a:xfrm>
            <a:prstGeom prst="rect">
              <a:avLst/>
            </a:prstGeom>
          </p:spPr>
        </p:pic>
        <p:sp>
          <p:nvSpPr>
            <p:cNvPr id="27" name="Rectangle 26"/>
            <p:cNvSpPr/>
            <p:nvPr/>
          </p:nvSpPr>
          <p:spPr>
            <a:xfrm>
              <a:off x="5067545" y="6373284"/>
              <a:ext cx="2029723" cy="3021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en-US" sz="1100" dirty="0">
                  <a:solidFill>
                    <a:schemeClr val="accent1"/>
                  </a:solidFill>
                  <a:latin typeface="Arial"/>
                  <a:cs typeface="Arial"/>
                </a:rPr>
                <a:t>Global Technology Education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362520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4690" y="328420"/>
            <a:ext cx="8229600" cy="591593"/>
          </a:xfrm>
          <a:prstGeom prst="rect">
            <a:avLst/>
          </a:prstGeom>
        </p:spPr>
        <p:txBody>
          <a:bodyPr vert="horz"/>
          <a:lstStyle>
            <a:lvl1pPr algn="l">
              <a:defRPr lang="en-US" sz="2400" b="1" kern="1200" dirty="0">
                <a:solidFill>
                  <a:srgbClr val="003087"/>
                </a:solidFill>
                <a:latin typeface="Arial"/>
                <a:ea typeface="+mn-ea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354693" y="813705"/>
            <a:ext cx="3121025" cy="83608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1pPr>
            <a:lvl2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2pPr>
            <a:lvl3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3pPr>
            <a:lvl4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4pPr>
            <a:lvl5pPr>
              <a:defRPr lang="en-US" sz="1600" b="0" kern="1200" dirty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AutoShape 1"/>
          <p:cNvSpPr>
            <a:spLocks/>
          </p:cNvSpPr>
          <p:nvPr userDrawn="1"/>
        </p:nvSpPr>
        <p:spPr bwMode="auto">
          <a:xfrm>
            <a:off x="1204029" y="6468470"/>
            <a:ext cx="3619500" cy="220133"/>
          </a:xfrm>
          <a:custGeom>
            <a:avLst/>
            <a:gdLst>
              <a:gd name="T0" fmla="*/ 1809750 w 21600"/>
              <a:gd name="T1" fmla="*/ 82550 h 21600"/>
              <a:gd name="T2" fmla="*/ 1809750 w 21600"/>
              <a:gd name="T3" fmla="*/ 82550 h 21600"/>
              <a:gd name="T4" fmla="*/ 1809750 w 21600"/>
              <a:gd name="T5" fmla="*/ 82550 h 21600"/>
              <a:gd name="T6" fmla="*/ 1809750 w 21600"/>
              <a:gd name="T7" fmla="*/ 825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kern="1200" dirty="0">
                <a:solidFill>
                  <a:srgbClr val="A7A8A9"/>
                </a:solidFill>
                <a:latin typeface="Arial"/>
                <a:ea typeface="+mn-ea"/>
                <a:cs typeface="Arial"/>
                <a:sym typeface="Futura Std Book" charset="0"/>
              </a:rPr>
              <a:t>© 2016 PayPal Inc. All rights reserved. Confidential and proprietary.</a:t>
            </a:r>
            <a:endParaRPr lang="en-US" sz="700" b="0" i="0" kern="1200" dirty="0">
              <a:solidFill>
                <a:srgbClr val="A7A8A9"/>
              </a:solidFill>
              <a:latin typeface="Arial"/>
              <a:ea typeface="+mn-ea"/>
              <a:cs typeface="Arial"/>
            </a:endParaRPr>
          </a:p>
          <a:p>
            <a:pPr defTabSz="457200">
              <a:lnSpc>
                <a:spcPct val="100000"/>
              </a:lnSpc>
              <a:defRPr/>
            </a:pPr>
            <a:r>
              <a:rPr lang="en-US" sz="700" b="0" i="0" kern="1200" dirty="0">
                <a:solidFill>
                  <a:srgbClr val="A7A8A9"/>
                </a:solidFill>
                <a:latin typeface="Arial"/>
                <a:ea typeface="+mn-ea"/>
                <a:cs typeface="Arial"/>
                <a:sym typeface="Futura Std Book" charset="0"/>
              </a:rPr>
              <a:t> </a:t>
            </a:r>
            <a:endParaRPr lang="en-US" sz="700" b="0" i="0" kern="1200" dirty="0">
              <a:solidFill>
                <a:srgbClr val="A7A8A9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32973" y="6373284"/>
            <a:ext cx="33866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 b="0" i="0">
                <a:solidFill>
                  <a:srgbClr val="99999A"/>
                </a:solidFill>
                <a:latin typeface="Arial"/>
                <a:cs typeface="Arial"/>
              </a:defRPr>
            </a:lvl1pPr>
          </a:lstStyle>
          <a:p>
            <a:fld id="{392A089F-6FA7-E74D-8B91-14056D11BB2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353032" y="1648884"/>
            <a:ext cx="3025775" cy="4622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>
                <a:solidFill>
                  <a:srgbClr val="7F7F7F"/>
                </a:solidFill>
                <a:latin typeface="Arial"/>
                <a:cs typeface="Arial"/>
              </a:defRPr>
            </a:lvl1pPr>
            <a:lvl2pPr marL="457200" indent="0">
              <a:buNone/>
              <a:defRPr>
                <a:latin typeface="Arial"/>
                <a:cs typeface="Arial"/>
              </a:defRPr>
            </a:lvl2pPr>
            <a:lvl3pPr marL="914400" indent="0">
              <a:buNone/>
              <a:defRPr>
                <a:latin typeface="Arial"/>
                <a:cs typeface="Arial"/>
              </a:defRPr>
            </a:lvl3pPr>
            <a:lvl4pPr marL="1371600" indent="0">
              <a:buNone/>
              <a:defRPr>
                <a:latin typeface="Arial"/>
                <a:cs typeface="Arial"/>
              </a:defRPr>
            </a:lvl4pPr>
            <a:lvl5pPr marL="1828800" indent="0">
              <a:buNone/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0" name="Picture 1" descr="pp_h_rgb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264" y="6428204"/>
            <a:ext cx="668061" cy="162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5" name="Group 14"/>
          <p:cNvGrpSpPr/>
          <p:nvPr userDrawn="1"/>
        </p:nvGrpSpPr>
        <p:grpSpPr>
          <a:xfrm>
            <a:off x="6237732" y="6373284"/>
            <a:ext cx="2296668" cy="302199"/>
            <a:chOff x="4800600" y="6373284"/>
            <a:chExt cx="2296668" cy="302199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00600" y="6402440"/>
              <a:ext cx="283464" cy="273043"/>
            </a:xfrm>
            <a:prstGeom prst="rect">
              <a:avLst/>
            </a:prstGeom>
          </p:spPr>
        </p:pic>
        <p:sp>
          <p:nvSpPr>
            <p:cNvPr id="17" name="Rectangle 16"/>
            <p:cNvSpPr/>
            <p:nvPr/>
          </p:nvSpPr>
          <p:spPr>
            <a:xfrm>
              <a:off x="5067545" y="6373284"/>
              <a:ext cx="2029723" cy="3021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en-US" sz="1100" dirty="0">
                  <a:solidFill>
                    <a:schemeClr val="accent1"/>
                  </a:solidFill>
                  <a:latin typeface="Arial"/>
                  <a:cs typeface="Arial"/>
                </a:rPr>
                <a:t>Global Technology Education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3182879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4690" y="328420"/>
            <a:ext cx="8229600" cy="591593"/>
          </a:xfrm>
          <a:prstGeom prst="rect">
            <a:avLst/>
          </a:prstGeom>
        </p:spPr>
        <p:txBody>
          <a:bodyPr vert="horz"/>
          <a:lstStyle>
            <a:lvl1pPr algn="l">
              <a:defRPr lang="en-US" sz="2400" b="1" kern="1200" dirty="0">
                <a:solidFill>
                  <a:srgbClr val="003087"/>
                </a:solidFill>
                <a:latin typeface="Arial"/>
                <a:ea typeface="+mn-ea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354693" y="813705"/>
            <a:ext cx="3121025" cy="83608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1pPr>
            <a:lvl2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2pPr>
            <a:lvl3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3pPr>
            <a:lvl4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4pPr>
            <a:lvl5pPr>
              <a:defRPr lang="en-US" sz="1600" b="0" kern="1200" dirty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AutoShape 1"/>
          <p:cNvSpPr>
            <a:spLocks/>
          </p:cNvSpPr>
          <p:nvPr userDrawn="1"/>
        </p:nvSpPr>
        <p:spPr bwMode="auto">
          <a:xfrm>
            <a:off x="1204029" y="6468470"/>
            <a:ext cx="3619500" cy="220133"/>
          </a:xfrm>
          <a:custGeom>
            <a:avLst/>
            <a:gdLst>
              <a:gd name="T0" fmla="*/ 1809750 w 21600"/>
              <a:gd name="T1" fmla="*/ 82550 h 21600"/>
              <a:gd name="T2" fmla="*/ 1809750 w 21600"/>
              <a:gd name="T3" fmla="*/ 82550 h 21600"/>
              <a:gd name="T4" fmla="*/ 1809750 w 21600"/>
              <a:gd name="T5" fmla="*/ 82550 h 21600"/>
              <a:gd name="T6" fmla="*/ 1809750 w 21600"/>
              <a:gd name="T7" fmla="*/ 825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kern="1200" dirty="0">
                <a:solidFill>
                  <a:srgbClr val="A7A8A9"/>
                </a:solidFill>
                <a:latin typeface="Arial"/>
                <a:ea typeface="+mn-ea"/>
                <a:cs typeface="Arial"/>
                <a:sym typeface="Futura Std Book" charset="0"/>
              </a:rPr>
              <a:t>© 2016 PayPal Inc. All rights reserved. Confidential and proprietary.</a:t>
            </a:r>
            <a:endParaRPr lang="en-US" sz="700" b="0" i="0" kern="1200" dirty="0">
              <a:solidFill>
                <a:srgbClr val="A7A8A9"/>
              </a:solidFill>
              <a:latin typeface="Arial"/>
              <a:ea typeface="+mn-ea"/>
              <a:cs typeface="Arial"/>
            </a:endParaRPr>
          </a:p>
          <a:p>
            <a:pPr defTabSz="457200">
              <a:lnSpc>
                <a:spcPct val="100000"/>
              </a:lnSpc>
              <a:defRPr/>
            </a:pPr>
            <a:r>
              <a:rPr lang="en-US" sz="700" b="0" i="0" kern="1200" dirty="0">
                <a:solidFill>
                  <a:srgbClr val="A7A8A9"/>
                </a:solidFill>
                <a:latin typeface="Arial"/>
                <a:ea typeface="+mn-ea"/>
                <a:cs typeface="Arial"/>
                <a:sym typeface="Futura Std Book" charset="0"/>
              </a:rPr>
              <a:t> </a:t>
            </a:r>
            <a:endParaRPr lang="en-US" sz="700" b="0" i="0" kern="1200" dirty="0">
              <a:solidFill>
                <a:srgbClr val="A7A8A9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32973" y="6373284"/>
            <a:ext cx="33866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 b="0" i="0">
                <a:solidFill>
                  <a:srgbClr val="99999A"/>
                </a:solidFill>
                <a:latin typeface="Arial"/>
                <a:cs typeface="Arial"/>
              </a:defRPr>
            </a:lvl1pPr>
          </a:lstStyle>
          <a:p>
            <a:fld id="{392A089F-6FA7-E74D-8B91-14056D11BB2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353032" y="1648885"/>
            <a:ext cx="3533169" cy="459316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 b="1">
                <a:solidFill>
                  <a:srgbClr val="009CDE"/>
                </a:solidFill>
                <a:latin typeface="Arial"/>
                <a:cs typeface="Arial"/>
              </a:defRPr>
            </a:lvl1pPr>
            <a:lvl2pPr marL="457200" indent="0">
              <a:buNone/>
              <a:defRPr>
                <a:latin typeface="Arial"/>
                <a:cs typeface="Arial"/>
              </a:defRPr>
            </a:lvl2pPr>
            <a:lvl3pPr marL="914400" indent="0">
              <a:buNone/>
              <a:defRPr>
                <a:latin typeface="Arial"/>
                <a:cs typeface="Arial"/>
              </a:defRPr>
            </a:lvl3pPr>
            <a:lvl4pPr marL="1371600" indent="0">
              <a:buNone/>
              <a:defRPr>
                <a:latin typeface="Arial"/>
                <a:cs typeface="Arial"/>
              </a:defRPr>
            </a:lvl4pPr>
            <a:lvl5pPr marL="1828800" indent="0">
              <a:buNone/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353032" y="2108200"/>
            <a:ext cx="3533169" cy="15240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200">
                <a:solidFill>
                  <a:srgbClr val="7F7F7F"/>
                </a:solidFill>
                <a:latin typeface="Arial"/>
                <a:cs typeface="Arial"/>
              </a:defRPr>
            </a:lvl1pPr>
            <a:lvl2pPr marL="457200" indent="0">
              <a:buNone/>
              <a:defRPr>
                <a:latin typeface="Arial"/>
                <a:cs typeface="Arial"/>
              </a:defRPr>
            </a:lvl2pPr>
            <a:lvl3pPr marL="914400" indent="0">
              <a:buNone/>
              <a:defRPr>
                <a:latin typeface="Arial"/>
                <a:cs typeface="Arial"/>
              </a:defRPr>
            </a:lvl3pPr>
            <a:lvl4pPr marL="1371600" indent="0">
              <a:buNone/>
              <a:defRPr>
                <a:latin typeface="Arial"/>
                <a:cs typeface="Arial"/>
              </a:defRPr>
            </a:lvl4pPr>
            <a:lvl5pPr marL="1828800" indent="0">
              <a:buNone/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353032" y="3835401"/>
            <a:ext cx="3533169" cy="459316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 b="1">
                <a:solidFill>
                  <a:srgbClr val="009CDE"/>
                </a:solidFill>
                <a:latin typeface="Arial"/>
                <a:cs typeface="Arial"/>
              </a:defRPr>
            </a:lvl1pPr>
            <a:lvl2pPr marL="457200" indent="0">
              <a:buNone/>
              <a:defRPr>
                <a:latin typeface="Arial"/>
                <a:cs typeface="Arial"/>
              </a:defRPr>
            </a:lvl2pPr>
            <a:lvl3pPr marL="914400" indent="0">
              <a:buNone/>
              <a:defRPr>
                <a:latin typeface="Arial"/>
                <a:cs typeface="Arial"/>
              </a:defRPr>
            </a:lvl3pPr>
            <a:lvl4pPr marL="1371600" indent="0">
              <a:buNone/>
              <a:defRPr>
                <a:latin typeface="Arial"/>
                <a:cs typeface="Arial"/>
              </a:defRPr>
            </a:lvl4pPr>
            <a:lvl5pPr marL="1828800" indent="0">
              <a:buNone/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353032" y="4294716"/>
            <a:ext cx="3533169" cy="15240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200">
                <a:solidFill>
                  <a:srgbClr val="7F7F7F"/>
                </a:solidFill>
                <a:latin typeface="Arial"/>
                <a:cs typeface="Arial"/>
              </a:defRPr>
            </a:lvl1pPr>
            <a:lvl2pPr marL="457200" indent="0">
              <a:buNone/>
              <a:defRPr>
                <a:latin typeface="Arial"/>
                <a:cs typeface="Arial"/>
              </a:defRPr>
            </a:lvl2pPr>
            <a:lvl3pPr marL="914400" indent="0">
              <a:buNone/>
              <a:defRPr>
                <a:latin typeface="Arial"/>
                <a:cs typeface="Arial"/>
              </a:defRPr>
            </a:lvl3pPr>
            <a:lvl4pPr marL="1371600" indent="0">
              <a:buNone/>
              <a:defRPr>
                <a:latin typeface="Arial"/>
                <a:cs typeface="Arial"/>
              </a:defRPr>
            </a:lvl4pPr>
            <a:lvl5pPr marL="1828800" indent="0">
              <a:buNone/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5" name="Picture 1" descr="pp_h_rgb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264" y="6428204"/>
            <a:ext cx="668061" cy="162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6" name="Group 15"/>
          <p:cNvGrpSpPr/>
          <p:nvPr userDrawn="1"/>
        </p:nvGrpSpPr>
        <p:grpSpPr>
          <a:xfrm>
            <a:off x="6237732" y="6373284"/>
            <a:ext cx="2296668" cy="302199"/>
            <a:chOff x="4800600" y="6373284"/>
            <a:chExt cx="2296668" cy="302199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00600" y="6402440"/>
              <a:ext cx="283464" cy="273043"/>
            </a:xfrm>
            <a:prstGeom prst="rect">
              <a:avLst/>
            </a:prstGeom>
          </p:spPr>
        </p:pic>
        <p:sp>
          <p:nvSpPr>
            <p:cNvPr id="18" name="Rectangle 17"/>
            <p:cNvSpPr/>
            <p:nvPr/>
          </p:nvSpPr>
          <p:spPr>
            <a:xfrm>
              <a:off x="5067545" y="6373284"/>
              <a:ext cx="2029723" cy="3021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en-US" sz="1100" dirty="0">
                  <a:solidFill>
                    <a:schemeClr val="accent1"/>
                  </a:solidFill>
                  <a:latin typeface="Arial"/>
                  <a:cs typeface="Arial"/>
                </a:rPr>
                <a:t>Global Technology Education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7121162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4690" y="328420"/>
            <a:ext cx="8229600" cy="591593"/>
          </a:xfrm>
          <a:prstGeom prst="rect">
            <a:avLst/>
          </a:prstGeom>
        </p:spPr>
        <p:txBody>
          <a:bodyPr vert="horz"/>
          <a:lstStyle>
            <a:lvl1pPr algn="l">
              <a:defRPr lang="en-US" sz="2400" b="1" kern="1200" dirty="0">
                <a:solidFill>
                  <a:srgbClr val="003087"/>
                </a:solidFill>
                <a:latin typeface="Arial"/>
                <a:ea typeface="+mn-ea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354693" y="813705"/>
            <a:ext cx="3121025" cy="83608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1pPr>
            <a:lvl2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2pPr>
            <a:lvl3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3pPr>
            <a:lvl4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4pPr>
            <a:lvl5pPr>
              <a:defRPr lang="en-US" sz="1600" b="0" kern="1200" dirty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AutoShape 1"/>
          <p:cNvSpPr>
            <a:spLocks/>
          </p:cNvSpPr>
          <p:nvPr userDrawn="1"/>
        </p:nvSpPr>
        <p:spPr bwMode="auto">
          <a:xfrm>
            <a:off x="1204029" y="6468470"/>
            <a:ext cx="3619500" cy="220133"/>
          </a:xfrm>
          <a:custGeom>
            <a:avLst/>
            <a:gdLst>
              <a:gd name="T0" fmla="*/ 1809750 w 21600"/>
              <a:gd name="T1" fmla="*/ 82550 h 21600"/>
              <a:gd name="T2" fmla="*/ 1809750 w 21600"/>
              <a:gd name="T3" fmla="*/ 82550 h 21600"/>
              <a:gd name="T4" fmla="*/ 1809750 w 21600"/>
              <a:gd name="T5" fmla="*/ 82550 h 21600"/>
              <a:gd name="T6" fmla="*/ 1809750 w 21600"/>
              <a:gd name="T7" fmla="*/ 825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kern="1200" dirty="0">
                <a:solidFill>
                  <a:srgbClr val="A7A8A9"/>
                </a:solidFill>
                <a:latin typeface="Arial"/>
                <a:ea typeface="+mn-ea"/>
                <a:cs typeface="Arial"/>
                <a:sym typeface="Futura Std Book" charset="0"/>
              </a:rPr>
              <a:t>© 2016 PayPal Inc. All rights reserved. Confidential and proprietary.</a:t>
            </a:r>
            <a:endParaRPr lang="en-US" sz="700" b="0" i="0" kern="1200" dirty="0">
              <a:solidFill>
                <a:srgbClr val="A7A8A9"/>
              </a:solidFill>
              <a:latin typeface="Arial"/>
              <a:ea typeface="+mn-ea"/>
              <a:cs typeface="Arial"/>
            </a:endParaRPr>
          </a:p>
          <a:p>
            <a:pPr defTabSz="457200">
              <a:lnSpc>
                <a:spcPct val="100000"/>
              </a:lnSpc>
              <a:defRPr/>
            </a:pPr>
            <a:r>
              <a:rPr lang="en-US" sz="700" b="0" i="0" kern="1200" dirty="0">
                <a:solidFill>
                  <a:srgbClr val="A7A8A9"/>
                </a:solidFill>
                <a:latin typeface="Arial"/>
                <a:ea typeface="+mn-ea"/>
                <a:cs typeface="Arial"/>
                <a:sym typeface="Futura Std Book" charset="0"/>
              </a:rPr>
              <a:t> </a:t>
            </a:r>
            <a:endParaRPr lang="en-US" sz="700" b="0" i="0" kern="1200" dirty="0">
              <a:solidFill>
                <a:srgbClr val="A7A8A9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32973" y="6373284"/>
            <a:ext cx="33866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 b="0" i="0">
                <a:solidFill>
                  <a:srgbClr val="99999A"/>
                </a:solidFill>
                <a:latin typeface="Arial"/>
                <a:cs typeface="Arial"/>
              </a:defRPr>
            </a:lvl1pPr>
          </a:lstStyle>
          <a:p>
            <a:fld id="{392A089F-6FA7-E74D-8B91-14056D11BB2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353032" y="1648885"/>
            <a:ext cx="3533169" cy="459316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 b="1">
                <a:solidFill>
                  <a:srgbClr val="009CDE"/>
                </a:solidFill>
                <a:latin typeface="Arial"/>
                <a:cs typeface="Arial"/>
              </a:defRPr>
            </a:lvl1pPr>
            <a:lvl2pPr marL="457200" indent="0">
              <a:buNone/>
              <a:defRPr>
                <a:latin typeface="Arial"/>
                <a:cs typeface="Arial"/>
              </a:defRPr>
            </a:lvl2pPr>
            <a:lvl3pPr marL="914400" indent="0">
              <a:buNone/>
              <a:defRPr>
                <a:latin typeface="Arial"/>
                <a:cs typeface="Arial"/>
              </a:defRPr>
            </a:lvl3pPr>
            <a:lvl4pPr marL="1371600" indent="0">
              <a:buNone/>
              <a:defRPr>
                <a:latin typeface="Arial"/>
                <a:cs typeface="Arial"/>
              </a:defRPr>
            </a:lvl4pPr>
            <a:lvl5pPr marL="1828800" indent="0">
              <a:buNone/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353032" y="2108200"/>
            <a:ext cx="3533169" cy="1524000"/>
          </a:xfrm>
          <a:prstGeom prst="rect">
            <a:avLst/>
          </a:prstGeom>
        </p:spPr>
        <p:txBody>
          <a:bodyPr vert="horz"/>
          <a:lstStyle>
            <a:lvl1pPr marL="285750" indent="-285750" algn="l" defTabSz="457200" rtl="0" eaLnBrk="1" latinLnBrk="0" hangingPunct="1">
              <a:lnSpc>
                <a:spcPct val="130000"/>
              </a:lnSpc>
              <a:spcBef>
                <a:spcPct val="20000"/>
              </a:spcBef>
              <a:buClr>
                <a:srgbClr val="009CDE"/>
              </a:buClr>
              <a:buSzPct val="100000"/>
              <a:buFont typeface="Arial"/>
              <a:buBlip>
                <a:blip r:embed="rId2"/>
              </a:buBlip>
              <a:defRPr lang="en-US" sz="1200" kern="1200" dirty="0">
                <a:solidFill>
                  <a:schemeClr val="bg1">
                    <a:lumMod val="50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indent="0">
              <a:buNone/>
              <a:defRPr>
                <a:latin typeface="Arial"/>
                <a:cs typeface="Arial"/>
              </a:defRPr>
            </a:lvl2pPr>
            <a:lvl3pPr marL="914400" indent="0">
              <a:buNone/>
              <a:defRPr>
                <a:latin typeface="Arial"/>
                <a:cs typeface="Arial"/>
              </a:defRPr>
            </a:lvl3pPr>
            <a:lvl4pPr marL="1371600" indent="0">
              <a:buNone/>
              <a:defRPr>
                <a:latin typeface="Arial"/>
                <a:cs typeface="Arial"/>
              </a:defRPr>
            </a:lvl4pPr>
            <a:lvl5pPr marL="1828800" indent="0">
              <a:buNone/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353032" y="3835401"/>
            <a:ext cx="3533169" cy="459316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 b="1">
                <a:solidFill>
                  <a:srgbClr val="009CDE"/>
                </a:solidFill>
                <a:latin typeface="Arial"/>
                <a:cs typeface="Arial"/>
              </a:defRPr>
            </a:lvl1pPr>
            <a:lvl2pPr marL="457200" indent="0">
              <a:buNone/>
              <a:defRPr>
                <a:latin typeface="Arial"/>
                <a:cs typeface="Arial"/>
              </a:defRPr>
            </a:lvl2pPr>
            <a:lvl3pPr marL="914400" indent="0">
              <a:buNone/>
              <a:defRPr>
                <a:latin typeface="Arial"/>
                <a:cs typeface="Arial"/>
              </a:defRPr>
            </a:lvl3pPr>
            <a:lvl4pPr marL="1371600" indent="0">
              <a:buNone/>
              <a:defRPr>
                <a:latin typeface="Arial"/>
                <a:cs typeface="Arial"/>
              </a:defRPr>
            </a:lvl4pPr>
            <a:lvl5pPr marL="1828800" indent="0">
              <a:buNone/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353032" y="4294716"/>
            <a:ext cx="3533169" cy="1524000"/>
          </a:xfrm>
          <a:prstGeom prst="rect">
            <a:avLst/>
          </a:prstGeom>
        </p:spPr>
        <p:txBody>
          <a:bodyPr vert="horz"/>
          <a:lstStyle>
            <a:lvl1pPr marL="285750" indent="-285750" algn="l" defTabSz="457200" rtl="0" eaLnBrk="1" latinLnBrk="0" hangingPunct="1">
              <a:lnSpc>
                <a:spcPct val="130000"/>
              </a:lnSpc>
              <a:spcBef>
                <a:spcPct val="20000"/>
              </a:spcBef>
              <a:buClr>
                <a:srgbClr val="009CDE"/>
              </a:buClr>
              <a:buSzPct val="100000"/>
              <a:buBlip>
                <a:blip r:embed="rId2"/>
              </a:buBlip>
              <a:defRPr lang="en-US" sz="1200" kern="1200" dirty="0">
                <a:solidFill>
                  <a:schemeClr val="bg1">
                    <a:lumMod val="50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indent="0">
              <a:buNone/>
              <a:defRPr>
                <a:latin typeface="Arial"/>
                <a:cs typeface="Arial"/>
              </a:defRPr>
            </a:lvl2pPr>
            <a:lvl3pPr marL="914400" indent="0">
              <a:buNone/>
              <a:defRPr>
                <a:latin typeface="Arial"/>
                <a:cs typeface="Arial"/>
              </a:defRPr>
            </a:lvl3pPr>
            <a:lvl4pPr marL="1371600" indent="0">
              <a:buNone/>
              <a:defRPr>
                <a:latin typeface="Arial"/>
                <a:cs typeface="Arial"/>
              </a:defRPr>
            </a:lvl4pPr>
            <a:lvl5pPr marL="1828800" indent="0">
              <a:buNone/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5" name="Picture 1" descr="pp_h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264" y="6428204"/>
            <a:ext cx="668061" cy="162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6" name="Group 15"/>
          <p:cNvGrpSpPr/>
          <p:nvPr userDrawn="1"/>
        </p:nvGrpSpPr>
        <p:grpSpPr>
          <a:xfrm>
            <a:off x="6237732" y="6373284"/>
            <a:ext cx="2296668" cy="302199"/>
            <a:chOff x="4800600" y="6373284"/>
            <a:chExt cx="2296668" cy="302199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00600" y="6402440"/>
              <a:ext cx="283464" cy="273043"/>
            </a:xfrm>
            <a:prstGeom prst="rect">
              <a:avLst/>
            </a:prstGeom>
          </p:spPr>
        </p:pic>
        <p:sp>
          <p:nvSpPr>
            <p:cNvPr id="18" name="Rectangle 17"/>
            <p:cNvSpPr/>
            <p:nvPr/>
          </p:nvSpPr>
          <p:spPr>
            <a:xfrm>
              <a:off x="5067545" y="6373284"/>
              <a:ext cx="2029723" cy="3021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en-US" sz="1100" dirty="0">
                  <a:solidFill>
                    <a:schemeClr val="accent1"/>
                  </a:solidFill>
                  <a:latin typeface="Arial"/>
                  <a:cs typeface="Arial"/>
                </a:rPr>
                <a:t>Global Technology Education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6232127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4690" y="328420"/>
            <a:ext cx="8229600" cy="591593"/>
          </a:xfrm>
          <a:prstGeom prst="rect">
            <a:avLst/>
          </a:prstGeom>
        </p:spPr>
        <p:txBody>
          <a:bodyPr vert="horz"/>
          <a:lstStyle>
            <a:lvl1pPr algn="l">
              <a:defRPr lang="en-US" sz="2400" b="1" kern="1200" dirty="0">
                <a:solidFill>
                  <a:srgbClr val="003087"/>
                </a:solidFill>
                <a:latin typeface="Arial"/>
                <a:ea typeface="+mn-ea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354693" y="813705"/>
            <a:ext cx="3121025" cy="83608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1pPr>
            <a:lvl2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2pPr>
            <a:lvl3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3pPr>
            <a:lvl4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4pPr>
            <a:lvl5pPr>
              <a:defRPr lang="en-US" sz="1600" b="0" kern="1200" dirty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AutoShape 1"/>
          <p:cNvSpPr>
            <a:spLocks/>
          </p:cNvSpPr>
          <p:nvPr userDrawn="1"/>
        </p:nvSpPr>
        <p:spPr bwMode="auto">
          <a:xfrm>
            <a:off x="1204029" y="6468470"/>
            <a:ext cx="3619500" cy="220133"/>
          </a:xfrm>
          <a:custGeom>
            <a:avLst/>
            <a:gdLst>
              <a:gd name="T0" fmla="*/ 1809750 w 21600"/>
              <a:gd name="T1" fmla="*/ 82550 h 21600"/>
              <a:gd name="T2" fmla="*/ 1809750 w 21600"/>
              <a:gd name="T3" fmla="*/ 82550 h 21600"/>
              <a:gd name="T4" fmla="*/ 1809750 w 21600"/>
              <a:gd name="T5" fmla="*/ 82550 h 21600"/>
              <a:gd name="T6" fmla="*/ 1809750 w 21600"/>
              <a:gd name="T7" fmla="*/ 825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kern="1200" dirty="0">
                <a:solidFill>
                  <a:srgbClr val="A7A8A9"/>
                </a:solidFill>
                <a:latin typeface="Arial"/>
                <a:ea typeface="+mn-ea"/>
                <a:cs typeface="Arial"/>
                <a:sym typeface="Futura Std Book" charset="0"/>
              </a:rPr>
              <a:t>© 2016 PayPal Inc. All rights reserved. Confidential and proprietary.</a:t>
            </a:r>
            <a:endParaRPr lang="en-US" sz="700" b="0" i="0" kern="1200" dirty="0">
              <a:solidFill>
                <a:srgbClr val="A7A8A9"/>
              </a:solidFill>
              <a:latin typeface="Arial"/>
              <a:ea typeface="+mn-ea"/>
              <a:cs typeface="Arial"/>
            </a:endParaRPr>
          </a:p>
          <a:p>
            <a:pPr defTabSz="457200">
              <a:lnSpc>
                <a:spcPct val="100000"/>
              </a:lnSpc>
              <a:defRPr/>
            </a:pPr>
            <a:r>
              <a:rPr lang="en-US" sz="700" b="0" i="0" kern="1200" dirty="0">
                <a:solidFill>
                  <a:srgbClr val="A7A8A9"/>
                </a:solidFill>
                <a:latin typeface="Arial"/>
                <a:ea typeface="+mn-ea"/>
                <a:cs typeface="Arial"/>
                <a:sym typeface="Futura Std Book" charset="0"/>
              </a:rPr>
              <a:t> </a:t>
            </a:r>
            <a:endParaRPr lang="en-US" sz="700" b="0" i="0" kern="1200" dirty="0">
              <a:solidFill>
                <a:srgbClr val="A7A8A9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32973" y="6373284"/>
            <a:ext cx="33866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 b="0" i="0">
                <a:solidFill>
                  <a:srgbClr val="99999A"/>
                </a:solidFill>
                <a:latin typeface="Arial"/>
                <a:cs typeface="Arial"/>
              </a:defRPr>
            </a:lvl1pPr>
          </a:lstStyle>
          <a:p>
            <a:fld id="{392A089F-6FA7-E74D-8B91-14056D11BB2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353032" y="1648885"/>
            <a:ext cx="3533169" cy="459316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 b="1">
                <a:solidFill>
                  <a:srgbClr val="009CDE"/>
                </a:solidFill>
                <a:latin typeface="Arial"/>
                <a:cs typeface="Arial"/>
              </a:defRPr>
            </a:lvl1pPr>
            <a:lvl2pPr marL="457200" indent="0">
              <a:buNone/>
              <a:defRPr>
                <a:latin typeface="Arial"/>
                <a:cs typeface="Arial"/>
              </a:defRPr>
            </a:lvl2pPr>
            <a:lvl3pPr marL="914400" indent="0">
              <a:buNone/>
              <a:defRPr>
                <a:latin typeface="Arial"/>
                <a:cs typeface="Arial"/>
              </a:defRPr>
            </a:lvl3pPr>
            <a:lvl4pPr marL="1371600" indent="0">
              <a:buNone/>
              <a:defRPr>
                <a:latin typeface="Arial"/>
                <a:cs typeface="Arial"/>
              </a:defRPr>
            </a:lvl4pPr>
            <a:lvl5pPr marL="1828800" indent="0">
              <a:buNone/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353032" y="2108200"/>
            <a:ext cx="3533169" cy="15240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200">
                <a:solidFill>
                  <a:srgbClr val="7F7F7F"/>
                </a:solidFill>
                <a:latin typeface="Arial"/>
                <a:cs typeface="Arial"/>
              </a:defRPr>
            </a:lvl1pPr>
            <a:lvl2pPr marL="457200" indent="0">
              <a:buNone/>
              <a:defRPr>
                <a:latin typeface="Arial"/>
                <a:cs typeface="Arial"/>
              </a:defRPr>
            </a:lvl2pPr>
            <a:lvl3pPr marL="914400" indent="0">
              <a:buNone/>
              <a:defRPr>
                <a:latin typeface="Arial"/>
                <a:cs typeface="Arial"/>
              </a:defRPr>
            </a:lvl3pPr>
            <a:lvl4pPr marL="1371600" indent="0">
              <a:buNone/>
              <a:defRPr>
                <a:latin typeface="Arial"/>
                <a:cs typeface="Arial"/>
              </a:defRPr>
            </a:lvl4pPr>
            <a:lvl5pPr marL="1828800" indent="0">
              <a:buNone/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353032" y="3835401"/>
            <a:ext cx="3533169" cy="459316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 b="1">
                <a:solidFill>
                  <a:srgbClr val="009CDE"/>
                </a:solidFill>
                <a:latin typeface="Arial"/>
                <a:cs typeface="Arial"/>
              </a:defRPr>
            </a:lvl1pPr>
            <a:lvl2pPr marL="457200" indent="0">
              <a:buNone/>
              <a:defRPr>
                <a:latin typeface="Arial"/>
                <a:cs typeface="Arial"/>
              </a:defRPr>
            </a:lvl2pPr>
            <a:lvl3pPr marL="914400" indent="0">
              <a:buNone/>
              <a:defRPr>
                <a:latin typeface="Arial"/>
                <a:cs typeface="Arial"/>
              </a:defRPr>
            </a:lvl3pPr>
            <a:lvl4pPr marL="1371600" indent="0">
              <a:buNone/>
              <a:defRPr>
                <a:latin typeface="Arial"/>
                <a:cs typeface="Arial"/>
              </a:defRPr>
            </a:lvl4pPr>
            <a:lvl5pPr marL="1828800" indent="0">
              <a:buNone/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353032" y="4294716"/>
            <a:ext cx="3533169" cy="15240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200">
                <a:solidFill>
                  <a:srgbClr val="7F7F7F"/>
                </a:solidFill>
                <a:latin typeface="Arial"/>
                <a:cs typeface="Arial"/>
              </a:defRPr>
            </a:lvl1pPr>
            <a:lvl2pPr marL="457200" indent="0">
              <a:buNone/>
              <a:defRPr>
                <a:latin typeface="Arial"/>
                <a:cs typeface="Arial"/>
              </a:defRPr>
            </a:lvl2pPr>
            <a:lvl3pPr marL="914400" indent="0">
              <a:buNone/>
              <a:defRPr>
                <a:latin typeface="Arial"/>
                <a:cs typeface="Arial"/>
              </a:defRPr>
            </a:lvl3pPr>
            <a:lvl4pPr marL="1371600" indent="0">
              <a:buNone/>
              <a:defRPr>
                <a:latin typeface="Arial"/>
                <a:cs typeface="Arial"/>
              </a:defRPr>
            </a:lvl4pPr>
            <a:lvl5pPr marL="1828800" indent="0">
              <a:buNone/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4640015" y="1648885"/>
            <a:ext cx="3533169" cy="459316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 b="1">
                <a:solidFill>
                  <a:srgbClr val="009CDE"/>
                </a:solidFill>
                <a:latin typeface="Arial"/>
                <a:cs typeface="Arial"/>
              </a:defRPr>
            </a:lvl1pPr>
            <a:lvl2pPr marL="457200" indent="0">
              <a:buNone/>
              <a:defRPr>
                <a:latin typeface="Arial"/>
                <a:cs typeface="Arial"/>
              </a:defRPr>
            </a:lvl2pPr>
            <a:lvl3pPr marL="914400" indent="0">
              <a:buNone/>
              <a:defRPr>
                <a:latin typeface="Arial"/>
                <a:cs typeface="Arial"/>
              </a:defRPr>
            </a:lvl3pPr>
            <a:lvl4pPr marL="1371600" indent="0">
              <a:buNone/>
              <a:defRPr>
                <a:latin typeface="Arial"/>
                <a:cs typeface="Arial"/>
              </a:defRPr>
            </a:lvl4pPr>
            <a:lvl5pPr marL="1828800" indent="0">
              <a:buNone/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4640015" y="2108200"/>
            <a:ext cx="3533169" cy="15240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200">
                <a:solidFill>
                  <a:srgbClr val="7F7F7F"/>
                </a:solidFill>
                <a:latin typeface="Arial"/>
                <a:cs typeface="Arial"/>
              </a:defRPr>
            </a:lvl1pPr>
            <a:lvl2pPr marL="457200" indent="0">
              <a:buNone/>
              <a:defRPr>
                <a:latin typeface="Arial"/>
                <a:cs typeface="Arial"/>
              </a:defRPr>
            </a:lvl2pPr>
            <a:lvl3pPr marL="914400" indent="0">
              <a:buNone/>
              <a:defRPr>
                <a:latin typeface="Arial"/>
                <a:cs typeface="Arial"/>
              </a:defRPr>
            </a:lvl3pPr>
            <a:lvl4pPr marL="1371600" indent="0">
              <a:buNone/>
              <a:defRPr>
                <a:latin typeface="Arial"/>
                <a:cs typeface="Arial"/>
              </a:defRPr>
            </a:lvl4pPr>
            <a:lvl5pPr marL="1828800" indent="0">
              <a:buNone/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8"/>
          </p:nvPr>
        </p:nvSpPr>
        <p:spPr>
          <a:xfrm>
            <a:off x="4640015" y="3835401"/>
            <a:ext cx="3533169" cy="459316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 b="1">
                <a:solidFill>
                  <a:srgbClr val="009CDE"/>
                </a:solidFill>
                <a:latin typeface="Arial"/>
                <a:cs typeface="Arial"/>
              </a:defRPr>
            </a:lvl1pPr>
            <a:lvl2pPr marL="457200" indent="0">
              <a:buNone/>
              <a:defRPr>
                <a:latin typeface="Arial"/>
                <a:cs typeface="Arial"/>
              </a:defRPr>
            </a:lvl2pPr>
            <a:lvl3pPr marL="914400" indent="0">
              <a:buNone/>
              <a:defRPr>
                <a:latin typeface="Arial"/>
                <a:cs typeface="Arial"/>
              </a:defRPr>
            </a:lvl3pPr>
            <a:lvl4pPr marL="1371600" indent="0">
              <a:buNone/>
              <a:defRPr>
                <a:latin typeface="Arial"/>
                <a:cs typeface="Arial"/>
              </a:defRPr>
            </a:lvl4pPr>
            <a:lvl5pPr marL="1828800" indent="0">
              <a:buNone/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/>
          </p:nvPr>
        </p:nvSpPr>
        <p:spPr>
          <a:xfrm>
            <a:off x="4640015" y="4294716"/>
            <a:ext cx="3533169" cy="15240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200">
                <a:solidFill>
                  <a:srgbClr val="7F7F7F"/>
                </a:solidFill>
                <a:latin typeface="Arial"/>
                <a:cs typeface="Arial"/>
              </a:defRPr>
            </a:lvl1pPr>
            <a:lvl2pPr marL="457200" indent="0">
              <a:buNone/>
              <a:defRPr>
                <a:latin typeface="Arial"/>
                <a:cs typeface="Arial"/>
              </a:defRPr>
            </a:lvl2pPr>
            <a:lvl3pPr marL="914400" indent="0">
              <a:buNone/>
              <a:defRPr>
                <a:latin typeface="Arial"/>
                <a:cs typeface="Arial"/>
              </a:defRPr>
            </a:lvl3pPr>
            <a:lvl4pPr marL="1371600" indent="0">
              <a:buNone/>
              <a:defRPr>
                <a:latin typeface="Arial"/>
                <a:cs typeface="Arial"/>
              </a:defRPr>
            </a:lvl4pPr>
            <a:lvl5pPr marL="1828800" indent="0">
              <a:buNone/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9" name="Picture 1" descr="pp_h_rgb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264" y="6428204"/>
            <a:ext cx="668061" cy="162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0" name="Group 19"/>
          <p:cNvGrpSpPr/>
          <p:nvPr userDrawn="1"/>
        </p:nvGrpSpPr>
        <p:grpSpPr>
          <a:xfrm>
            <a:off x="6237732" y="6373284"/>
            <a:ext cx="2296668" cy="302199"/>
            <a:chOff x="4800600" y="6373284"/>
            <a:chExt cx="2296668" cy="302199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00600" y="6402440"/>
              <a:ext cx="283464" cy="273043"/>
            </a:xfrm>
            <a:prstGeom prst="rect">
              <a:avLst/>
            </a:prstGeom>
          </p:spPr>
        </p:pic>
        <p:sp>
          <p:nvSpPr>
            <p:cNvPr id="22" name="Rectangle 21"/>
            <p:cNvSpPr/>
            <p:nvPr/>
          </p:nvSpPr>
          <p:spPr>
            <a:xfrm>
              <a:off x="5067545" y="6373284"/>
              <a:ext cx="2029723" cy="3021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en-US" sz="1100" dirty="0">
                  <a:solidFill>
                    <a:schemeClr val="accent1"/>
                  </a:solidFill>
                  <a:latin typeface="Arial"/>
                  <a:cs typeface="Arial"/>
                </a:rPr>
                <a:t>Global Technology Education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5637330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4690" y="328420"/>
            <a:ext cx="8229600" cy="591593"/>
          </a:xfrm>
          <a:prstGeom prst="rect">
            <a:avLst/>
          </a:prstGeom>
        </p:spPr>
        <p:txBody>
          <a:bodyPr vert="horz"/>
          <a:lstStyle>
            <a:lvl1pPr algn="l">
              <a:defRPr lang="en-US" sz="2400" b="1" kern="1200" dirty="0">
                <a:solidFill>
                  <a:srgbClr val="003087"/>
                </a:solidFill>
                <a:latin typeface="Arial"/>
                <a:ea typeface="+mn-ea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354693" y="813705"/>
            <a:ext cx="3121025" cy="83608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1pPr>
            <a:lvl2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2pPr>
            <a:lvl3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3pPr>
            <a:lvl4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4pPr>
            <a:lvl5pPr>
              <a:defRPr lang="en-US" sz="1600" b="0" kern="1200" dirty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AutoShape 1"/>
          <p:cNvSpPr>
            <a:spLocks/>
          </p:cNvSpPr>
          <p:nvPr userDrawn="1"/>
        </p:nvSpPr>
        <p:spPr bwMode="auto">
          <a:xfrm>
            <a:off x="1204029" y="6468470"/>
            <a:ext cx="3619500" cy="220133"/>
          </a:xfrm>
          <a:custGeom>
            <a:avLst/>
            <a:gdLst>
              <a:gd name="T0" fmla="*/ 1809750 w 21600"/>
              <a:gd name="T1" fmla="*/ 82550 h 21600"/>
              <a:gd name="T2" fmla="*/ 1809750 w 21600"/>
              <a:gd name="T3" fmla="*/ 82550 h 21600"/>
              <a:gd name="T4" fmla="*/ 1809750 w 21600"/>
              <a:gd name="T5" fmla="*/ 82550 h 21600"/>
              <a:gd name="T6" fmla="*/ 1809750 w 21600"/>
              <a:gd name="T7" fmla="*/ 825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kern="1200" dirty="0">
                <a:solidFill>
                  <a:srgbClr val="A7A8A9"/>
                </a:solidFill>
                <a:latin typeface="Arial"/>
                <a:ea typeface="+mn-ea"/>
                <a:cs typeface="Arial"/>
                <a:sym typeface="Futura Std Book" charset="0"/>
              </a:rPr>
              <a:t>© 2016 PayPal Inc. All rights reserved. Confidential and proprietary.</a:t>
            </a:r>
            <a:endParaRPr lang="en-US" sz="700" b="0" i="0" kern="1200" dirty="0">
              <a:solidFill>
                <a:srgbClr val="A7A8A9"/>
              </a:solidFill>
              <a:latin typeface="Arial"/>
              <a:ea typeface="+mn-ea"/>
              <a:cs typeface="Arial"/>
            </a:endParaRPr>
          </a:p>
          <a:p>
            <a:pPr defTabSz="457200">
              <a:lnSpc>
                <a:spcPct val="100000"/>
              </a:lnSpc>
              <a:defRPr/>
            </a:pPr>
            <a:r>
              <a:rPr lang="en-US" sz="700" b="0" i="0" kern="1200" dirty="0">
                <a:solidFill>
                  <a:srgbClr val="A7A8A9"/>
                </a:solidFill>
                <a:latin typeface="Arial"/>
                <a:ea typeface="+mn-ea"/>
                <a:cs typeface="Arial"/>
                <a:sym typeface="Futura Std Book" charset="0"/>
              </a:rPr>
              <a:t> </a:t>
            </a:r>
            <a:endParaRPr lang="en-US" sz="700" b="0" i="0" kern="1200" dirty="0">
              <a:solidFill>
                <a:srgbClr val="A7A8A9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32973" y="6373284"/>
            <a:ext cx="33866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 b="0" i="0">
                <a:solidFill>
                  <a:srgbClr val="99999A"/>
                </a:solidFill>
                <a:latin typeface="Arial"/>
                <a:cs typeface="Arial"/>
              </a:defRPr>
            </a:lvl1pPr>
          </a:lstStyle>
          <a:p>
            <a:fld id="{392A089F-6FA7-E74D-8B91-14056D11BB2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354692" y="1648885"/>
            <a:ext cx="4394200" cy="3304116"/>
          </a:xfrm>
          <a:prstGeom prst="rect">
            <a:avLst/>
          </a:prstGeom>
        </p:spPr>
        <p:txBody>
          <a:bodyPr vert="horz"/>
          <a:lstStyle>
            <a:lvl1pPr marL="342900" indent="-342900">
              <a:defRPr lang="en-US" sz="1200" kern="1200" dirty="0" smtClean="0">
                <a:solidFill>
                  <a:schemeClr val="bg1">
                    <a:lumMod val="50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5613" indent="-171450">
              <a:defRPr sz="1100">
                <a:solidFill>
                  <a:srgbClr val="7F7F7F"/>
                </a:solidFill>
                <a:latin typeface="Arial"/>
                <a:cs typeface="Arial"/>
              </a:defRPr>
            </a:lvl2pPr>
            <a:lvl3pPr marL="573088" indent="-117475">
              <a:defRPr sz="1000">
                <a:solidFill>
                  <a:srgbClr val="7F7F7F"/>
                </a:solidFill>
                <a:latin typeface="Arial"/>
                <a:cs typeface="Arial"/>
              </a:defRPr>
            </a:lvl3pPr>
          </a:lstStyle>
          <a:p>
            <a:pPr marL="285750" lvl="0" indent="-285750" algn="l" defTabSz="457200" rtl="0" eaLnBrk="1" latinLnBrk="0" hangingPunct="1">
              <a:lnSpc>
                <a:spcPct val="130000"/>
              </a:lnSpc>
              <a:spcBef>
                <a:spcPct val="20000"/>
              </a:spcBef>
              <a:buClr>
                <a:srgbClr val="009CDE"/>
              </a:buClr>
              <a:buSzPct val="100000"/>
              <a:buFont typeface="Arial"/>
              <a:buBlip>
                <a:blip r:embed="rId2"/>
              </a:buBlip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10" name="Picture 1" descr="pp_h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264" y="6428204"/>
            <a:ext cx="668061" cy="162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" name="Group 7"/>
          <p:cNvGrpSpPr/>
          <p:nvPr userDrawn="1"/>
        </p:nvGrpSpPr>
        <p:grpSpPr>
          <a:xfrm>
            <a:off x="6237732" y="6373284"/>
            <a:ext cx="2296668" cy="302199"/>
            <a:chOff x="4800600" y="6373284"/>
            <a:chExt cx="2296668" cy="302199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00600" y="6402440"/>
              <a:ext cx="283464" cy="273043"/>
            </a:xfrm>
            <a:prstGeom prst="rect">
              <a:avLst/>
            </a:prstGeom>
          </p:spPr>
        </p:pic>
        <p:sp>
          <p:nvSpPr>
            <p:cNvPr id="12" name="Rectangle 11"/>
            <p:cNvSpPr/>
            <p:nvPr/>
          </p:nvSpPr>
          <p:spPr>
            <a:xfrm>
              <a:off x="5067545" y="6373284"/>
              <a:ext cx="2029723" cy="3021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en-US" sz="1100" dirty="0">
                  <a:solidFill>
                    <a:schemeClr val="accent1"/>
                  </a:solidFill>
                  <a:latin typeface="Arial"/>
                  <a:cs typeface="Arial"/>
                </a:rPr>
                <a:t>Global Technology Education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3141100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4690" y="328420"/>
            <a:ext cx="8229600" cy="591593"/>
          </a:xfrm>
          <a:prstGeom prst="rect">
            <a:avLst/>
          </a:prstGeom>
        </p:spPr>
        <p:txBody>
          <a:bodyPr vert="horz"/>
          <a:lstStyle>
            <a:lvl1pPr algn="l">
              <a:defRPr lang="en-US" sz="2400" b="1" kern="1200" dirty="0">
                <a:solidFill>
                  <a:srgbClr val="003087"/>
                </a:solidFill>
                <a:latin typeface="Arial"/>
                <a:ea typeface="+mn-ea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354693" y="813705"/>
            <a:ext cx="3121025" cy="83608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1pPr>
            <a:lvl2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2pPr>
            <a:lvl3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3pPr>
            <a:lvl4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4pPr>
            <a:lvl5pPr>
              <a:defRPr lang="en-US" sz="1600" b="0" kern="1200" dirty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AutoShape 1"/>
          <p:cNvSpPr>
            <a:spLocks/>
          </p:cNvSpPr>
          <p:nvPr userDrawn="1"/>
        </p:nvSpPr>
        <p:spPr bwMode="auto">
          <a:xfrm>
            <a:off x="1204029" y="6468470"/>
            <a:ext cx="3619500" cy="220133"/>
          </a:xfrm>
          <a:custGeom>
            <a:avLst/>
            <a:gdLst>
              <a:gd name="T0" fmla="*/ 1809750 w 21600"/>
              <a:gd name="T1" fmla="*/ 82550 h 21600"/>
              <a:gd name="T2" fmla="*/ 1809750 w 21600"/>
              <a:gd name="T3" fmla="*/ 82550 h 21600"/>
              <a:gd name="T4" fmla="*/ 1809750 w 21600"/>
              <a:gd name="T5" fmla="*/ 82550 h 21600"/>
              <a:gd name="T6" fmla="*/ 1809750 w 21600"/>
              <a:gd name="T7" fmla="*/ 825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kern="1200" dirty="0">
                <a:solidFill>
                  <a:srgbClr val="A7A8A9"/>
                </a:solidFill>
                <a:latin typeface="Arial"/>
                <a:ea typeface="+mn-ea"/>
                <a:cs typeface="Arial"/>
                <a:sym typeface="Futura Std Book" charset="0"/>
              </a:rPr>
              <a:t>© 2016 PayPal Inc. All rights reserved. Confidential and proprietary.</a:t>
            </a:r>
            <a:endParaRPr lang="en-US" sz="700" b="0" i="0" kern="1200" dirty="0">
              <a:solidFill>
                <a:srgbClr val="A7A8A9"/>
              </a:solidFill>
              <a:latin typeface="Arial"/>
              <a:ea typeface="+mn-ea"/>
              <a:cs typeface="Arial"/>
            </a:endParaRPr>
          </a:p>
          <a:p>
            <a:pPr defTabSz="457200">
              <a:lnSpc>
                <a:spcPct val="100000"/>
              </a:lnSpc>
              <a:defRPr/>
            </a:pPr>
            <a:r>
              <a:rPr lang="en-US" sz="700" b="0" i="0" kern="1200" dirty="0">
                <a:solidFill>
                  <a:srgbClr val="A7A8A9"/>
                </a:solidFill>
                <a:latin typeface="Arial"/>
                <a:ea typeface="+mn-ea"/>
                <a:cs typeface="Arial"/>
                <a:sym typeface="Futura Std Book" charset="0"/>
              </a:rPr>
              <a:t> </a:t>
            </a:r>
            <a:endParaRPr lang="en-US" sz="700" b="0" i="0" kern="1200" dirty="0">
              <a:solidFill>
                <a:srgbClr val="A7A8A9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32973" y="6373284"/>
            <a:ext cx="33866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 b="0" i="0">
                <a:solidFill>
                  <a:srgbClr val="99999A"/>
                </a:solidFill>
                <a:latin typeface="Arial"/>
                <a:cs typeface="Arial"/>
              </a:defRPr>
            </a:lvl1pPr>
          </a:lstStyle>
          <a:p>
            <a:fld id="{392A089F-6FA7-E74D-8B91-14056D11BB2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Parallelogram 9"/>
          <p:cNvSpPr/>
          <p:nvPr userDrawn="1"/>
        </p:nvSpPr>
        <p:spPr>
          <a:xfrm>
            <a:off x="447676" y="1574285"/>
            <a:ext cx="2629717" cy="421319"/>
          </a:xfrm>
          <a:prstGeom prst="parallelogram">
            <a:avLst/>
          </a:prstGeom>
          <a:solidFill>
            <a:srgbClr val="00308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 dirty="0">
              <a:latin typeface="Arial"/>
              <a:cs typeface="Arial"/>
            </a:endParaRPr>
          </a:p>
        </p:txBody>
      </p:sp>
      <p:sp>
        <p:nvSpPr>
          <p:cNvPr id="11" name="Parallelogram 10"/>
          <p:cNvSpPr/>
          <p:nvPr userDrawn="1"/>
        </p:nvSpPr>
        <p:spPr>
          <a:xfrm>
            <a:off x="3195638" y="1574285"/>
            <a:ext cx="2629717" cy="421319"/>
          </a:xfrm>
          <a:prstGeom prst="parallelogram">
            <a:avLst/>
          </a:prstGeom>
          <a:solidFill>
            <a:srgbClr val="00308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 dirty="0">
              <a:latin typeface="Arial"/>
              <a:cs typeface="Arial"/>
            </a:endParaRPr>
          </a:p>
        </p:txBody>
      </p:sp>
      <p:sp>
        <p:nvSpPr>
          <p:cNvPr id="12" name="Parallelogram 11"/>
          <p:cNvSpPr/>
          <p:nvPr userDrawn="1"/>
        </p:nvSpPr>
        <p:spPr>
          <a:xfrm>
            <a:off x="5943601" y="1574285"/>
            <a:ext cx="2629717" cy="421319"/>
          </a:xfrm>
          <a:prstGeom prst="parallelogram">
            <a:avLst/>
          </a:prstGeom>
          <a:solidFill>
            <a:srgbClr val="00308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 dirty="0">
              <a:latin typeface="Arial"/>
              <a:cs typeface="Arial"/>
            </a:endParaRP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353032" y="2006601"/>
            <a:ext cx="2651973" cy="4061884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000">
                <a:solidFill>
                  <a:srgbClr val="7F7F7F"/>
                </a:solidFill>
                <a:latin typeface="Arial"/>
                <a:cs typeface="Arial"/>
              </a:defRPr>
            </a:lvl1pPr>
            <a:lvl2pPr marL="457200" indent="0">
              <a:buNone/>
              <a:defRPr>
                <a:latin typeface="Arial"/>
                <a:cs typeface="Arial"/>
              </a:defRPr>
            </a:lvl2pPr>
            <a:lvl3pPr marL="914400" indent="0">
              <a:buNone/>
              <a:defRPr>
                <a:latin typeface="Arial"/>
                <a:cs typeface="Arial"/>
              </a:defRPr>
            </a:lvl3pPr>
            <a:lvl4pPr marL="1371600" indent="0">
              <a:buNone/>
              <a:defRPr>
                <a:latin typeface="Arial"/>
                <a:cs typeface="Arial"/>
              </a:defRPr>
            </a:lvl4pPr>
            <a:lvl5pPr marL="1828800" indent="0">
              <a:buNone/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3400" y="1574285"/>
            <a:ext cx="2471604" cy="432316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400" b="1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>
              <a:buNone/>
              <a:defRPr>
                <a:latin typeface="Arial"/>
                <a:cs typeface="Arial"/>
              </a:defRPr>
            </a:lvl2pPr>
            <a:lvl3pPr marL="914400" indent="0">
              <a:buNone/>
              <a:defRPr>
                <a:latin typeface="Arial"/>
                <a:cs typeface="Arial"/>
              </a:defRPr>
            </a:lvl3pPr>
            <a:lvl4pPr marL="1371600" indent="0">
              <a:buNone/>
              <a:defRPr>
                <a:latin typeface="Arial"/>
                <a:cs typeface="Arial"/>
              </a:defRPr>
            </a:lvl4pPr>
            <a:lvl5pPr marL="1828800" indent="0">
              <a:buNone/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3271710" y="1574285"/>
            <a:ext cx="2471604" cy="432316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400" b="1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>
              <a:buNone/>
              <a:defRPr>
                <a:latin typeface="Arial"/>
                <a:cs typeface="Arial"/>
              </a:defRPr>
            </a:lvl2pPr>
            <a:lvl3pPr marL="914400" indent="0">
              <a:buNone/>
              <a:defRPr>
                <a:latin typeface="Arial"/>
                <a:cs typeface="Arial"/>
              </a:defRPr>
            </a:lvl3pPr>
            <a:lvl4pPr marL="1371600" indent="0">
              <a:buNone/>
              <a:defRPr>
                <a:latin typeface="Arial"/>
                <a:cs typeface="Arial"/>
              </a:defRPr>
            </a:lvl4pPr>
            <a:lvl5pPr marL="1828800" indent="0">
              <a:buNone/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6020737" y="1574285"/>
            <a:ext cx="2471604" cy="432316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400" b="1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>
              <a:buNone/>
              <a:defRPr>
                <a:latin typeface="Arial"/>
                <a:cs typeface="Arial"/>
              </a:defRPr>
            </a:lvl2pPr>
            <a:lvl3pPr marL="914400" indent="0">
              <a:buNone/>
              <a:defRPr>
                <a:latin typeface="Arial"/>
                <a:cs typeface="Arial"/>
              </a:defRPr>
            </a:lvl3pPr>
            <a:lvl4pPr marL="1371600" indent="0">
              <a:buNone/>
              <a:defRPr>
                <a:latin typeface="Arial"/>
                <a:cs typeface="Arial"/>
              </a:defRPr>
            </a:lvl4pPr>
            <a:lvl5pPr marL="1828800" indent="0">
              <a:buNone/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3195638" y="2156885"/>
            <a:ext cx="2547677" cy="459316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000" b="1">
                <a:solidFill>
                  <a:srgbClr val="7F7F7F"/>
                </a:solidFill>
                <a:latin typeface="Arial"/>
                <a:cs typeface="Arial"/>
              </a:defRPr>
            </a:lvl1pPr>
            <a:lvl2pPr marL="457200" indent="0">
              <a:buNone/>
              <a:defRPr>
                <a:latin typeface="Arial"/>
                <a:cs typeface="Arial"/>
              </a:defRPr>
            </a:lvl2pPr>
            <a:lvl3pPr marL="914400" indent="0">
              <a:buNone/>
              <a:defRPr>
                <a:latin typeface="Arial"/>
                <a:cs typeface="Arial"/>
              </a:defRPr>
            </a:lvl3pPr>
            <a:lvl4pPr marL="1371600" indent="0">
              <a:buNone/>
              <a:defRPr>
                <a:latin typeface="Arial"/>
                <a:cs typeface="Arial"/>
              </a:defRPr>
            </a:lvl4pPr>
            <a:lvl5pPr marL="1828800" indent="0">
              <a:buNone/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3195638" y="2413000"/>
            <a:ext cx="2547677" cy="1524000"/>
          </a:xfrm>
          <a:prstGeom prst="rect">
            <a:avLst/>
          </a:prstGeom>
        </p:spPr>
        <p:txBody>
          <a:bodyPr vert="horz"/>
          <a:lstStyle>
            <a:lvl1pPr marL="285750" indent="-285750" algn="l" defTabSz="457200" rtl="0" eaLnBrk="1" latinLnBrk="0" hangingPunct="1">
              <a:lnSpc>
                <a:spcPct val="130000"/>
              </a:lnSpc>
              <a:spcBef>
                <a:spcPct val="20000"/>
              </a:spcBef>
              <a:buClr>
                <a:srgbClr val="009CDE"/>
              </a:buClr>
              <a:buSzPct val="100000"/>
              <a:buFont typeface="Arial"/>
              <a:buBlip>
                <a:blip r:embed="rId2"/>
              </a:buBlip>
              <a:defRPr lang="en-US" sz="1000" kern="1200" dirty="0">
                <a:solidFill>
                  <a:schemeClr val="bg1">
                    <a:lumMod val="50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indent="0">
              <a:buNone/>
              <a:defRPr>
                <a:latin typeface="Arial"/>
                <a:cs typeface="Arial"/>
              </a:defRPr>
            </a:lvl2pPr>
            <a:lvl3pPr marL="914400" indent="0">
              <a:buNone/>
              <a:defRPr>
                <a:latin typeface="Arial"/>
                <a:cs typeface="Arial"/>
              </a:defRPr>
            </a:lvl3pPr>
            <a:lvl4pPr marL="1371600" indent="0">
              <a:buNone/>
              <a:defRPr>
                <a:latin typeface="Arial"/>
                <a:cs typeface="Arial"/>
              </a:defRPr>
            </a:lvl4pPr>
            <a:lvl5pPr marL="1828800" indent="0">
              <a:buNone/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21" name="Picture 1" descr="pp_h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264" y="6428204"/>
            <a:ext cx="668061" cy="162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6" name="Group 15"/>
          <p:cNvGrpSpPr/>
          <p:nvPr userDrawn="1"/>
        </p:nvGrpSpPr>
        <p:grpSpPr>
          <a:xfrm>
            <a:off x="6237732" y="6373284"/>
            <a:ext cx="2296668" cy="302199"/>
            <a:chOff x="4800600" y="6373284"/>
            <a:chExt cx="2296668" cy="302199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00600" y="6402440"/>
              <a:ext cx="283464" cy="273043"/>
            </a:xfrm>
            <a:prstGeom prst="rect">
              <a:avLst/>
            </a:prstGeom>
          </p:spPr>
        </p:pic>
        <p:sp>
          <p:nvSpPr>
            <p:cNvPr id="25" name="Rectangle 24"/>
            <p:cNvSpPr/>
            <p:nvPr/>
          </p:nvSpPr>
          <p:spPr>
            <a:xfrm>
              <a:off x="5067545" y="6373284"/>
              <a:ext cx="2029723" cy="3021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en-US" sz="1100" dirty="0">
                  <a:solidFill>
                    <a:schemeClr val="accent1"/>
                  </a:solidFill>
                  <a:latin typeface="Arial"/>
                  <a:cs typeface="Arial"/>
                </a:rPr>
                <a:t>Global Technology Education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429346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urse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4690" y="328420"/>
            <a:ext cx="8229600" cy="591593"/>
          </a:xfrm>
          <a:prstGeom prst="rect">
            <a:avLst/>
          </a:prstGeom>
        </p:spPr>
        <p:txBody>
          <a:bodyPr vert="horz"/>
          <a:lstStyle>
            <a:lvl1pPr algn="l">
              <a:defRPr lang="en-US" sz="2400" b="1" kern="1200" dirty="0">
                <a:solidFill>
                  <a:srgbClr val="003087"/>
                </a:solidFill>
                <a:latin typeface="Arial"/>
                <a:ea typeface="+mn-ea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AutoShape 1"/>
          <p:cNvSpPr>
            <a:spLocks/>
          </p:cNvSpPr>
          <p:nvPr userDrawn="1"/>
        </p:nvSpPr>
        <p:spPr bwMode="auto">
          <a:xfrm>
            <a:off x="1204029" y="6468470"/>
            <a:ext cx="3619500" cy="220133"/>
          </a:xfrm>
          <a:custGeom>
            <a:avLst/>
            <a:gdLst>
              <a:gd name="T0" fmla="*/ 1809750 w 21600"/>
              <a:gd name="T1" fmla="*/ 82550 h 21600"/>
              <a:gd name="T2" fmla="*/ 1809750 w 21600"/>
              <a:gd name="T3" fmla="*/ 82550 h 21600"/>
              <a:gd name="T4" fmla="*/ 1809750 w 21600"/>
              <a:gd name="T5" fmla="*/ 82550 h 21600"/>
              <a:gd name="T6" fmla="*/ 1809750 w 21600"/>
              <a:gd name="T7" fmla="*/ 825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kern="1200" dirty="0">
                <a:solidFill>
                  <a:srgbClr val="A7A8A9"/>
                </a:solidFill>
                <a:latin typeface="Arial"/>
                <a:ea typeface="+mn-ea"/>
                <a:cs typeface="Arial"/>
                <a:sym typeface="Futura Std Book" charset="0"/>
              </a:rPr>
              <a:t>© 2016 PayPal Inc. All rights reserved. Confidential and proprietary.</a:t>
            </a:r>
            <a:endParaRPr lang="en-US" sz="700" b="0" i="0" kern="1200" dirty="0">
              <a:solidFill>
                <a:srgbClr val="A7A8A9"/>
              </a:solidFill>
              <a:latin typeface="Arial"/>
              <a:ea typeface="+mn-ea"/>
              <a:cs typeface="Arial"/>
            </a:endParaRPr>
          </a:p>
          <a:p>
            <a:pPr defTabSz="457200">
              <a:lnSpc>
                <a:spcPct val="100000"/>
              </a:lnSpc>
              <a:defRPr/>
            </a:pPr>
            <a:r>
              <a:rPr lang="en-US" sz="700" b="0" i="0" kern="1200" dirty="0">
                <a:solidFill>
                  <a:srgbClr val="A7A8A9"/>
                </a:solidFill>
                <a:latin typeface="Arial"/>
                <a:ea typeface="+mn-ea"/>
                <a:cs typeface="Arial"/>
                <a:sym typeface="Futura Std Book" charset="0"/>
              </a:rPr>
              <a:t> </a:t>
            </a:r>
            <a:endParaRPr lang="en-US" sz="700" b="0" i="0" kern="1200" dirty="0">
              <a:solidFill>
                <a:srgbClr val="A7A8A9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32973" y="6373284"/>
            <a:ext cx="33866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 b="0" i="0">
                <a:solidFill>
                  <a:srgbClr val="99999A"/>
                </a:solidFill>
                <a:latin typeface="Arial"/>
                <a:cs typeface="Arial"/>
              </a:defRPr>
            </a:lvl1pPr>
          </a:lstStyle>
          <a:p>
            <a:fld id="{392A089F-6FA7-E74D-8B91-14056D11BB2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3032" y="1295400"/>
            <a:ext cx="8231258" cy="4976284"/>
          </a:xfrm>
          <a:prstGeom prst="rect">
            <a:avLst/>
          </a:prstGeom>
        </p:spPr>
        <p:txBody>
          <a:bodyPr vert="horz"/>
          <a:lstStyle>
            <a:lvl1pPr marL="280988" indent="-280988">
              <a:buFont typeface="Arial"/>
              <a:buChar char="•"/>
              <a:defRPr sz="2200">
                <a:solidFill>
                  <a:srgbClr val="003087"/>
                </a:solidFill>
                <a:latin typeface="Arial"/>
                <a:cs typeface="Arial"/>
              </a:defRPr>
            </a:lvl1pPr>
            <a:lvl2pPr marL="512763" indent="-231775">
              <a:buFont typeface="Arial"/>
              <a:buChar char="•"/>
              <a:defRPr sz="2000">
                <a:solidFill>
                  <a:srgbClr val="003087"/>
                </a:solidFill>
                <a:latin typeface="Arial"/>
                <a:cs typeface="Arial"/>
              </a:defRPr>
            </a:lvl2pPr>
            <a:lvl3pPr marL="806450" indent="-293688">
              <a:buFont typeface="Arial"/>
              <a:buChar char="•"/>
              <a:defRPr sz="1800">
                <a:solidFill>
                  <a:srgbClr val="003087"/>
                </a:solidFill>
                <a:latin typeface="Arial"/>
                <a:cs typeface="Arial"/>
              </a:defRPr>
            </a:lvl3pPr>
            <a:lvl4pPr marL="1371600" indent="0">
              <a:buNone/>
              <a:defRPr>
                <a:latin typeface="Arial"/>
                <a:cs typeface="Arial"/>
              </a:defRPr>
            </a:lvl4pPr>
            <a:lvl5pPr marL="1828800" indent="0">
              <a:buNone/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  </a:t>
            </a:r>
          </a:p>
          <a:p>
            <a:pPr lvl="1"/>
            <a:r>
              <a:rPr lang="en-US" dirty="0"/>
              <a:t> </a:t>
            </a:r>
          </a:p>
          <a:p>
            <a:pPr lvl="2"/>
            <a:r>
              <a:rPr lang="en-US" dirty="0"/>
              <a:t> </a:t>
            </a:r>
          </a:p>
        </p:txBody>
      </p:sp>
      <p:pic>
        <p:nvPicPr>
          <p:cNvPr id="8" name="Picture 1" descr="pp_h_rgb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264" y="6428204"/>
            <a:ext cx="668061" cy="162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4" name="Group 13"/>
          <p:cNvGrpSpPr/>
          <p:nvPr userDrawn="1"/>
        </p:nvGrpSpPr>
        <p:grpSpPr>
          <a:xfrm>
            <a:off x="6237732" y="6373284"/>
            <a:ext cx="2296668" cy="302199"/>
            <a:chOff x="4800600" y="6373284"/>
            <a:chExt cx="2296668" cy="302199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00600" y="6402440"/>
              <a:ext cx="283464" cy="273043"/>
            </a:xfrm>
            <a:prstGeom prst="rect">
              <a:avLst/>
            </a:prstGeom>
          </p:spPr>
        </p:pic>
        <p:sp>
          <p:nvSpPr>
            <p:cNvPr id="17" name="Rectangle 16"/>
            <p:cNvSpPr/>
            <p:nvPr/>
          </p:nvSpPr>
          <p:spPr>
            <a:xfrm>
              <a:off x="5067545" y="6373284"/>
              <a:ext cx="2029723" cy="3021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en-US" sz="1100" dirty="0">
                  <a:solidFill>
                    <a:schemeClr val="accent1"/>
                  </a:solidFill>
                  <a:latin typeface="Arial"/>
                  <a:cs typeface="Arial"/>
                </a:rPr>
                <a:t>Global Technology Education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305474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4690" y="328420"/>
            <a:ext cx="8229600" cy="591593"/>
          </a:xfrm>
          <a:prstGeom prst="rect">
            <a:avLst/>
          </a:prstGeom>
        </p:spPr>
        <p:txBody>
          <a:bodyPr vert="horz"/>
          <a:lstStyle>
            <a:lvl1pPr algn="l">
              <a:defRPr lang="en-US" sz="2400" b="1" kern="1200" dirty="0">
                <a:solidFill>
                  <a:srgbClr val="003087"/>
                </a:solidFill>
                <a:latin typeface="Arial"/>
                <a:ea typeface="+mn-ea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354693" y="813705"/>
            <a:ext cx="3121025" cy="83608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1pPr>
            <a:lvl2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2pPr>
            <a:lvl3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3pPr>
            <a:lvl4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4pPr>
            <a:lvl5pPr>
              <a:defRPr lang="en-US" sz="1600" b="0" kern="1200" dirty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AutoShape 1"/>
          <p:cNvSpPr>
            <a:spLocks/>
          </p:cNvSpPr>
          <p:nvPr userDrawn="1"/>
        </p:nvSpPr>
        <p:spPr bwMode="auto">
          <a:xfrm>
            <a:off x="1204029" y="6468470"/>
            <a:ext cx="3619500" cy="220133"/>
          </a:xfrm>
          <a:custGeom>
            <a:avLst/>
            <a:gdLst>
              <a:gd name="T0" fmla="*/ 1809750 w 21600"/>
              <a:gd name="T1" fmla="*/ 82550 h 21600"/>
              <a:gd name="T2" fmla="*/ 1809750 w 21600"/>
              <a:gd name="T3" fmla="*/ 82550 h 21600"/>
              <a:gd name="T4" fmla="*/ 1809750 w 21600"/>
              <a:gd name="T5" fmla="*/ 82550 h 21600"/>
              <a:gd name="T6" fmla="*/ 1809750 w 21600"/>
              <a:gd name="T7" fmla="*/ 825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kern="1200" dirty="0">
                <a:solidFill>
                  <a:srgbClr val="A7A8A9"/>
                </a:solidFill>
                <a:latin typeface="Arial"/>
                <a:ea typeface="+mn-ea"/>
                <a:cs typeface="Arial"/>
                <a:sym typeface="Futura Std Book" charset="0"/>
              </a:rPr>
              <a:t>© 2016 PayPal Inc. All rights reserved. Confidential and proprietary.</a:t>
            </a:r>
            <a:endParaRPr lang="en-US" sz="700" b="0" i="0" kern="1200" dirty="0">
              <a:solidFill>
                <a:srgbClr val="A7A8A9"/>
              </a:solidFill>
              <a:latin typeface="Arial"/>
              <a:ea typeface="+mn-ea"/>
              <a:cs typeface="Arial"/>
            </a:endParaRPr>
          </a:p>
          <a:p>
            <a:pPr defTabSz="457200">
              <a:lnSpc>
                <a:spcPct val="100000"/>
              </a:lnSpc>
              <a:defRPr/>
            </a:pPr>
            <a:r>
              <a:rPr lang="en-US" sz="700" b="0" i="0" kern="1200" dirty="0">
                <a:solidFill>
                  <a:srgbClr val="A7A8A9"/>
                </a:solidFill>
                <a:latin typeface="Arial"/>
                <a:ea typeface="+mn-ea"/>
                <a:cs typeface="Arial"/>
                <a:sym typeface="Futura Std Book" charset="0"/>
              </a:rPr>
              <a:t> </a:t>
            </a:r>
            <a:endParaRPr lang="en-US" sz="700" b="0" i="0" kern="1200" dirty="0">
              <a:solidFill>
                <a:srgbClr val="A7A8A9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32973" y="6373284"/>
            <a:ext cx="33866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 b="0" i="0">
                <a:solidFill>
                  <a:srgbClr val="99999A"/>
                </a:solidFill>
                <a:latin typeface="Arial"/>
                <a:cs typeface="Arial"/>
              </a:defRPr>
            </a:lvl1pPr>
          </a:lstStyle>
          <a:p>
            <a:fld id="{392A089F-6FA7-E74D-8B91-14056D11BB2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Parallelogram 9"/>
          <p:cNvSpPr/>
          <p:nvPr userDrawn="1"/>
        </p:nvSpPr>
        <p:spPr>
          <a:xfrm>
            <a:off x="424391" y="1505237"/>
            <a:ext cx="3377143" cy="317412"/>
          </a:xfrm>
          <a:prstGeom prst="parallelogram">
            <a:avLst/>
          </a:prstGeom>
          <a:solidFill>
            <a:srgbClr val="1E9ED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400" b="1" dirty="0">
              <a:latin typeface="Arial"/>
              <a:cs typeface="Arial"/>
            </a:endParaRPr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2"/>
          </p:nvPr>
        </p:nvSpPr>
        <p:spPr>
          <a:xfrm>
            <a:off x="6318796" y="2943213"/>
            <a:ext cx="1987004" cy="954107"/>
          </a:xfrm>
          <a:prstGeom prst="rect">
            <a:avLst/>
          </a:prstGeom>
        </p:spPr>
        <p:txBody>
          <a:bodyPr vert="horz" anchor="t" anchorCtr="1">
            <a:spAutoFit/>
          </a:bodyPr>
          <a:lstStyle>
            <a:lvl1pPr marL="0" indent="0">
              <a:spcBef>
                <a:spcPts val="0"/>
              </a:spcBef>
              <a:buNone/>
              <a:defRPr lang="en-US" sz="5600" b="1" kern="1200" dirty="0" smtClean="0">
                <a:solidFill>
                  <a:srgbClr val="003087"/>
                </a:solidFill>
                <a:latin typeface="Arial"/>
                <a:ea typeface="+mn-ea"/>
                <a:cs typeface="Arial"/>
              </a:defRPr>
            </a:lvl1pPr>
            <a:lvl2pPr marL="457200" indent="0">
              <a:buNone/>
              <a:defRPr lang="en-US" sz="5600" b="1" kern="1200" dirty="0" smtClean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2pPr>
          </a:lstStyle>
          <a:p>
            <a:pPr lvl="0"/>
            <a:r>
              <a:rPr lang="en-US" dirty="0"/>
              <a:t>Click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8796" y="1433630"/>
            <a:ext cx="2471604" cy="432316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 sz="1400" b="1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>
              <a:buNone/>
              <a:defRPr>
                <a:latin typeface="Arial"/>
                <a:cs typeface="Arial"/>
              </a:defRPr>
            </a:lvl2pPr>
            <a:lvl3pPr marL="914400" indent="0">
              <a:buNone/>
              <a:defRPr>
                <a:latin typeface="Arial"/>
                <a:cs typeface="Arial"/>
              </a:defRPr>
            </a:lvl3pPr>
            <a:lvl4pPr marL="1371600" indent="0">
              <a:buNone/>
              <a:defRPr>
                <a:latin typeface="Arial"/>
                <a:cs typeface="Arial"/>
              </a:defRPr>
            </a:lvl4pPr>
            <a:lvl5pPr marL="1828800" indent="0">
              <a:buNone/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353032" y="1822648"/>
            <a:ext cx="3533169" cy="1524000"/>
          </a:xfrm>
          <a:prstGeom prst="rect">
            <a:avLst/>
          </a:prstGeom>
        </p:spPr>
        <p:txBody>
          <a:bodyPr vert="horz"/>
          <a:lstStyle>
            <a:lvl1pPr marL="285750" indent="-285750" algn="l" defTabSz="457200" rtl="0" eaLnBrk="1" latinLnBrk="0" hangingPunct="1">
              <a:lnSpc>
                <a:spcPct val="130000"/>
              </a:lnSpc>
              <a:spcBef>
                <a:spcPct val="20000"/>
              </a:spcBef>
              <a:buClr>
                <a:srgbClr val="009CDE"/>
              </a:buClr>
              <a:buSzPct val="100000"/>
              <a:buFont typeface="Arial"/>
              <a:buBlip>
                <a:blip r:embed="rId2"/>
              </a:buBlip>
              <a:defRPr lang="en-US" sz="1200" kern="1200" dirty="0">
                <a:solidFill>
                  <a:schemeClr val="bg1">
                    <a:lumMod val="50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indent="0">
              <a:buNone/>
              <a:defRPr>
                <a:latin typeface="Arial"/>
                <a:cs typeface="Arial"/>
              </a:defRPr>
            </a:lvl2pPr>
            <a:lvl3pPr marL="914400" indent="0">
              <a:buNone/>
              <a:defRPr>
                <a:latin typeface="Arial"/>
                <a:cs typeface="Arial"/>
              </a:defRPr>
            </a:lvl3pPr>
            <a:lvl4pPr marL="1371600" indent="0">
              <a:buNone/>
              <a:defRPr>
                <a:latin typeface="Arial"/>
                <a:cs typeface="Arial"/>
              </a:defRPr>
            </a:lvl4pPr>
            <a:lvl5pPr marL="1828800" indent="0">
              <a:buNone/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3" name="Parallelogram 22"/>
          <p:cNvSpPr/>
          <p:nvPr userDrawn="1"/>
        </p:nvSpPr>
        <p:spPr>
          <a:xfrm>
            <a:off x="424391" y="3605773"/>
            <a:ext cx="3377143" cy="317412"/>
          </a:xfrm>
          <a:prstGeom prst="parallelogram">
            <a:avLst/>
          </a:prstGeom>
          <a:solidFill>
            <a:srgbClr val="1E9ED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400" b="1" dirty="0">
              <a:latin typeface="Arial"/>
              <a:cs typeface="Arial"/>
            </a:endParaRPr>
          </a:p>
        </p:txBody>
      </p:sp>
      <p:sp>
        <p:nvSpPr>
          <p:cNvPr id="24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728796" y="3534166"/>
            <a:ext cx="2471604" cy="432316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 sz="1400" b="1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>
              <a:buNone/>
              <a:defRPr>
                <a:latin typeface="Arial"/>
                <a:cs typeface="Arial"/>
              </a:defRPr>
            </a:lvl2pPr>
            <a:lvl3pPr marL="914400" indent="0">
              <a:buNone/>
              <a:defRPr>
                <a:latin typeface="Arial"/>
                <a:cs typeface="Arial"/>
              </a:defRPr>
            </a:lvl3pPr>
            <a:lvl4pPr marL="1371600" indent="0">
              <a:buNone/>
              <a:defRPr>
                <a:latin typeface="Arial"/>
                <a:cs typeface="Arial"/>
              </a:defRPr>
            </a:lvl4pPr>
            <a:lvl5pPr marL="1828800" indent="0">
              <a:buNone/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353032" y="3923184"/>
            <a:ext cx="3533169" cy="1524000"/>
          </a:xfrm>
          <a:prstGeom prst="rect">
            <a:avLst/>
          </a:prstGeom>
        </p:spPr>
        <p:txBody>
          <a:bodyPr vert="horz"/>
          <a:lstStyle>
            <a:lvl1pPr marL="285750" indent="-285750" algn="l" defTabSz="457200" rtl="0" eaLnBrk="1" latinLnBrk="0" hangingPunct="1">
              <a:lnSpc>
                <a:spcPct val="130000"/>
              </a:lnSpc>
              <a:spcBef>
                <a:spcPct val="20000"/>
              </a:spcBef>
              <a:buClr>
                <a:srgbClr val="009CDE"/>
              </a:buClr>
              <a:buSzPct val="100000"/>
              <a:buFont typeface="Arial"/>
              <a:buBlip>
                <a:blip r:embed="rId2"/>
              </a:buBlip>
              <a:defRPr lang="en-US" sz="1200" kern="1200" dirty="0">
                <a:solidFill>
                  <a:schemeClr val="bg1">
                    <a:lumMod val="50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indent="0">
              <a:buNone/>
              <a:defRPr>
                <a:latin typeface="Arial"/>
                <a:cs typeface="Arial"/>
              </a:defRPr>
            </a:lvl2pPr>
            <a:lvl3pPr marL="914400" indent="0">
              <a:buNone/>
              <a:defRPr>
                <a:latin typeface="Arial"/>
                <a:cs typeface="Arial"/>
              </a:defRPr>
            </a:lvl3pPr>
            <a:lvl4pPr marL="1371600" indent="0">
              <a:buNone/>
              <a:defRPr>
                <a:latin typeface="Arial"/>
                <a:cs typeface="Arial"/>
              </a:defRPr>
            </a:lvl4pPr>
            <a:lvl5pPr marL="1828800" indent="0">
              <a:buNone/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Chevron 16"/>
          <p:cNvSpPr/>
          <p:nvPr userDrawn="1"/>
        </p:nvSpPr>
        <p:spPr>
          <a:xfrm>
            <a:off x="5334000" y="925104"/>
            <a:ext cx="609600" cy="5043897"/>
          </a:xfrm>
          <a:prstGeom prst="chevron">
            <a:avLst>
              <a:gd name="adj" fmla="val 89614"/>
            </a:avLst>
          </a:prstGeom>
          <a:solidFill>
            <a:srgbClr val="00308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solidFill>
                <a:schemeClr val="tx1"/>
              </a:solidFill>
              <a:latin typeface="Arial"/>
              <a:cs typeface="Arial"/>
            </a:endParaRPr>
          </a:p>
        </p:txBody>
      </p:sp>
      <p:pic>
        <p:nvPicPr>
          <p:cNvPr id="18" name="Picture 1" descr="pp_h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264" y="6428204"/>
            <a:ext cx="668061" cy="162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5" name="Group 14"/>
          <p:cNvGrpSpPr/>
          <p:nvPr userDrawn="1"/>
        </p:nvGrpSpPr>
        <p:grpSpPr>
          <a:xfrm>
            <a:off x="6237732" y="6373284"/>
            <a:ext cx="2296668" cy="302199"/>
            <a:chOff x="4800600" y="6373284"/>
            <a:chExt cx="2296668" cy="302199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00600" y="6402440"/>
              <a:ext cx="283464" cy="273043"/>
            </a:xfrm>
            <a:prstGeom prst="rect">
              <a:avLst/>
            </a:prstGeom>
          </p:spPr>
        </p:pic>
        <p:sp>
          <p:nvSpPr>
            <p:cNvPr id="21" name="Rectangle 20"/>
            <p:cNvSpPr/>
            <p:nvPr/>
          </p:nvSpPr>
          <p:spPr>
            <a:xfrm>
              <a:off x="5067545" y="6373284"/>
              <a:ext cx="2029723" cy="3021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en-US" sz="1100" dirty="0">
                  <a:solidFill>
                    <a:schemeClr val="accent1"/>
                  </a:solidFill>
                  <a:latin typeface="Arial"/>
                  <a:cs typeface="Arial"/>
                </a:rPr>
                <a:t>Global Technology Education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9395356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4690" y="328420"/>
            <a:ext cx="8229600" cy="591593"/>
          </a:xfrm>
          <a:prstGeom prst="rect">
            <a:avLst/>
          </a:prstGeom>
        </p:spPr>
        <p:txBody>
          <a:bodyPr vert="horz"/>
          <a:lstStyle>
            <a:lvl1pPr algn="l">
              <a:defRPr lang="en-US" sz="2400" b="1" kern="1200" dirty="0">
                <a:solidFill>
                  <a:srgbClr val="003087"/>
                </a:solidFill>
                <a:latin typeface="Arial"/>
                <a:ea typeface="+mn-ea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354693" y="813705"/>
            <a:ext cx="3121025" cy="83608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1pPr>
            <a:lvl2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2pPr>
            <a:lvl3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3pPr>
            <a:lvl4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4pPr>
            <a:lvl5pPr>
              <a:defRPr lang="en-US" sz="1600" b="0" kern="1200" dirty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AutoShape 1"/>
          <p:cNvSpPr>
            <a:spLocks/>
          </p:cNvSpPr>
          <p:nvPr userDrawn="1"/>
        </p:nvSpPr>
        <p:spPr bwMode="auto">
          <a:xfrm>
            <a:off x="1204029" y="6468470"/>
            <a:ext cx="3619500" cy="220133"/>
          </a:xfrm>
          <a:custGeom>
            <a:avLst/>
            <a:gdLst>
              <a:gd name="T0" fmla="*/ 1809750 w 21600"/>
              <a:gd name="T1" fmla="*/ 82550 h 21600"/>
              <a:gd name="T2" fmla="*/ 1809750 w 21600"/>
              <a:gd name="T3" fmla="*/ 82550 h 21600"/>
              <a:gd name="T4" fmla="*/ 1809750 w 21600"/>
              <a:gd name="T5" fmla="*/ 82550 h 21600"/>
              <a:gd name="T6" fmla="*/ 1809750 w 21600"/>
              <a:gd name="T7" fmla="*/ 825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kern="1200" dirty="0">
                <a:solidFill>
                  <a:srgbClr val="A7A8A9"/>
                </a:solidFill>
                <a:latin typeface="Arial"/>
                <a:ea typeface="+mn-ea"/>
                <a:cs typeface="Arial"/>
                <a:sym typeface="Futura Std Book" charset="0"/>
              </a:rPr>
              <a:t>© 2016 PayPal Inc. All rights reserved. Confidential and proprietary.</a:t>
            </a:r>
            <a:endParaRPr lang="en-US" sz="700" b="0" i="0" kern="1200" dirty="0">
              <a:solidFill>
                <a:srgbClr val="A7A8A9"/>
              </a:solidFill>
              <a:latin typeface="Arial"/>
              <a:ea typeface="+mn-ea"/>
              <a:cs typeface="Arial"/>
            </a:endParaRPr>
          </a:p>
          <a:p>
            <a:pPr defTabSz="457200">
              <a:lnSpc>
                <a:spcPct val="100000"/>
              </a:lnSpc>
              <a:defRPr/>
            </a:pPr>
            <a:r>
              <a:rPr lang="en-US" sz="700" b="0" i="0" kern="1200" dirty="0">
                <a:solidFill>
                  <a:srgbClr val="A7A8A9"/>
                </a:solidFill>
                <a:latin typeface="Arial"/>
                <a:ea typeface="+mn-ea"/>
                <a:cs typeface="Arial"/>
                <a:sym typeface="Futura Std Book" charset="0"/>
              </a:rPr>
              <a:t> </a:t>
            </a:r>
            <a:endParaRPr lang="en-US" sz="700" b="0" i="0" kern="1200" dirty="0">
              <a:solidFill>
                <a:srgbClr val="A7A8A9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32973" y="6373284"/>
            <a:ext cx="33866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 b="0" i="0">
                <a:solidFill>
                  <a:srgbClr val="99999A"/>
                </a:solidFill>
                <a:latin typeface="Arial"/>
                <a:cs typeface="Arial"/>
              </a:defRPr>
            </a:lvl1pPr>
          </a:lstStyle>
          <a:p>
            <a:fld id="{392A089F-6FA7-E74D-8B91-14056D11BB2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353032" y="1648885"/>
            <a:ext cx="3533169" cy="459316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 b="1">
                <a:solidFill>
                  <a:srgbClr val="009CDE"/>
                </a:solidFill>
                <a:latin typeface="Arial"/>
                <a:cs typeface="Arial"/>
              </a:defRPr>
            </a:lvl1pPr>
            <a:lvl2pPr marL="457200" indent="0">
              <a:buNone/>
              <a:defRPr>
                <a:latin typeface="Arial"/>
                <a:cs typeface="Arial"/>
              </a:defRPr>
            </a:lvl2pPr>
            <a:lvl3pPr marL="914400" indent="0">
              <a:buNone/>
              <a:defRPr>
                <a:latin typeface="Arial"/>
                <a:cs typeface="Arial"/>
              </a:defRPr>
            </a:lvl3pPr>
            <a:lvl4pPr marL="1371600" indent="0">
              <a:buNone/>
              <a:defRPr>
                <a:latin typeface="Arial"/>
                <a:cs typeface="Arial"/>
              </a:defRPr>
            </a:lvl4pPr>
            <a:lvl5pPr marL="1828800" indent="0">
              <a:buNone/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353032" y="2108200"/>
            <a:ext cx="3533169" cy="15240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200">
                <a:solidFill>
                  <a:srgbClr val="7F7F7F"/>
                </a:solidFill>
                <a:latin typeface="Arial"/>
                <a:cs typeface="Arial"/>
              </a:defRPr>
            </a:lvl1pPr>
            <a:lvl2pPr marL="457200" indent="0">
              <a:buNone/>
              <a:defRPr>
                <a:latin typeface="Arial"/>
                <a:cs typeface="Arial"/>
              </a:defRPr>
            </a:lvl2pPr>
            <a:lvl3pPr marL="914400" indent="0">
              <a:buNone/>
              <a:defRPr>
                <a:latin typeface="Arial"/>
                <a:cs typeface="Arial"/>
              </a:defRPr>
            </a:lvl3pPr>
            <a:lvl4pPr marL="1371600" indent="0">
              <a:buNone/>
              <a:defRPr>
                <a:latin typeface="Arial"/>
                <a:cs typeface="Arial"/>
              </a:defRPr>
            </a:lvl4pPr>
            <a:lvl5pPr marL="1828800" indent="0">
              <a:buNone/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353032" y="3835401"/>
            <a:ext cx="3533169" cy="459316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 b="1">
                <a:solidFill>
                  <a:srgbClr val="009CDE"/>
                </a:solidFill>
                <a:latin typeface="Arial"/>
                <a:cs typeface="Arial"/>
              </a:defRPr>
            </a:lvl1pPr>
            <a:lvl2pPr marL="457200" indent="0">
              <a:buNone/>
              <a:defRPr>
                <a:latin typeface="Arial"/>
                <a:cs typeface="Arial"/>
              </a:defRPr>
            </a:lvl2pPr>
            <a:lvl3pPr marL="914400" indent="0">
              <a:buNone/>
              <a:defRPr>
                <a:latin typeface="Arial"/>
                <a:cs typeface="Arial"/>
              </a:defRPr>
            </a:lvl3pPr>
            <a:lvl4pPr marL="1371600" indent="0">
              <a:buNone/>
              <a:defRPr>
                <a:latin typeface="Arial"/>
                <a:cs typeface="Arial"/>
              </a:defRPr>
            </a:lvl4pPr>
            <a:lvl5pPr marL="1828800" indent="0">
              <a:buNone/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353032" y="4294716"/>
            <a:ext cx="3533169" cy="15240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200">
                <a:solidFill>
                  <a:srgbClr val="7F7F7F"/>
                </a:solidFill>
                <a:latin typeface="Arial"/>
                <a:cs typeface="Arial"/>
              </a:defRPr>
            </a:lvl1pPr>
            <a:lvl2pPr marL="457200" indent="0">
              <a:buNone/>
              <a:defRPr>
                <a:latin typeface="Arial"/>
                <a:cs typeface="Arial"/>
              </a:defRPr>
            </a:lvl2pPr>
            <a:lvl3pPr marL="914400" indent="0">
              <a:buNone/>
              <a:defRPr>
                <a:latin typeface="Arial"/>
                <a:cs typeface="Arial"/>
              </a:defRPr>
            </a:lvl3pPr>
            <a:lvl4pPr marL="1371600" indent="0">
              <a:buNone/>
              <a:defRPr>
                <a:latin typeface="Arial"/>
                <a:cs typeface="Arial"/>
              </a:defRPr>
            </a:lvl4pPr>
            <a:lvl5pPr marL="1828800" indent="0">
              <a:buNone/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Parallelogram 14"/>
          <p:cNvSpPr>
            <a:spLocks noChangeAspect="1"/>
          </p:cNvSpPr>
          <p:nvPr userDrawn="1"/>
        </p:nvSpPr>
        <p:spPr>
          <a:xfrm>
            <a:off x="5643036" y="1485255"/>
            <a:ext cx="2823633" cy="2491444"/>
          </a:xfrm>
          <a:prstGeom prst="parallelogram">
            <a:avLst>
              <a:gd name="adj" fmla="val 18333"/>
            </a:avLst>
          </a:prstGeom>
          <a:solidFill>
            <a:srgbClr val="FF8F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400" dirty="0">
              <a:latin typeface="Arial"/>
              <a:cs typeface="Arial"/>
            </a:endParaRPr>
          </a:p>
        </p:txBody>
      </p:sp>
      <p:sp>
        <p:nvSpPr>
          <p:cNvPr id="16" name="Parallelogram 15"/>
          <p:cNvSpPr>
            <a:spLocks noChangeAspect="1"/>
          </p:cNvSpPr>
          <p:nvPr userDrawn="1"/>
        </p:nvSpPr>
        <p:spPr>
          <a:xfrm>
            <a:off x="4211885" y="2431532"/>
            <a:ext cx="2963898" cy="2243667"/>
          </a:xfrm>
          <a:prstGeom prst="parallelogram">
            <a:avLst>
              <a:gd name="adj" fmla="val 19972"/>
            </a:avLst>
          </a:prstGeom>
          <a:solidFill>
            <a:srgbClr val="009CD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400" dirty="0">
              <a:latin typeface="Arial"/>
              <a:cs typeface="Arial"/>
            </a:endParaRPr>
          </a:p>
        </p:txBody>
      </p:sp>
      <p:sp>
        <p:nvSpPr>
          <p:cNvPr id="17" name="Parallelogram 16"/>
          <p:cNvSpPr>
            <a:spLocks noChangeAspect="1"/>
          </p:cNvSpPr>
          <p:nvPr userDrawn="1"/>
        </p:nvSpPr>
        <p:spPr>
          <a:xfrm>
            <a:off x="5490636" y="3034655"/>
            <a:ext cx="2878665" cy="2654947"/>
          </a:xfrm>
          <a:prstGeom prst="parallelogram">
            <a:avLst>
              <a:gd name="adj" fmla="val 19972"/>
            </a:avLst>
          </a:prstGeom>
          <a:solidFill>
            <a:srgbClr val="B0008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endParaRPr lang="en-US" sz="1400" dirty="0">
              <a:latin typeface="Arial"/>
              <a:cs typeface="Arial"/>
            </a:endParaRP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4497921" y="2629035"/>
            <a:ext cx="2471604" cy="432316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 sz="1400" b="1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>
              <a:buNone/>
              <a:defRPr>
                <a:latin typeface="Arial"/>
                <a:cs typeface="Arial"/>
              </a:defRPr>
            </a:lvl2pPr>
            <a:lvl3pPr marL="914400" indent="0">
              <a:buNone/>
              <a:defRPr>
                <a:latin typeface="Arial"/>
                <a:cs typeface="Arial"/>
              </a:defRPr>
            </a:lvl3pPr>
            <a:lvl4pPr marL="1371600" indent="0">
              <a:buNone/>
              <a:defRPr>
                <a:latin typeface="Arial"/>
                <a:cs typeface="Arial"/>
              </a:defRPr>
            </a:lvl4pPr>
            <a:lvl5pPr marL="1828800" indent="0">
              <a:buNone/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6076476" y="1618001"/>
            <a:ext cx="2471604" cy="432316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 sz="1400" b="1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>
              <a:buNone/>
              <a:defRPr>
                <a:latin typeface="Arial"/>
                <a:cs typeface="Arial"/>
              </a:defRPr>
            </a:lvl2pPr>
            <a:lvl3pPr marL="914400" indent="0">
              <a:buNone/>
              <a:defRPr>
                <a:latin typeface="Arial"/>
                <a:cs typeface="Arial"/>
              </a:defRPr>
            </a:lvl3pPr>
            <a:lvl4pPr marL="1371600" indent="0">
              <a:buNone/>
              <a:defRPr>
                <a:latin typeface="Arial"/>
                <a:cs typeface="Arial"/>
              </a:defRPr>
            </a:lvl4pPr>
            <a:lvl5pPr marL="1828800" indent="0">
              <a:buNone/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8"/>
          </p:nvPr>
        </p:nvSpPr>
        <p:spPr>
          <a:xfrm>
            <a:off x="5733723" y="5153942"/>
            <a:ext cx="2471604" cy="432316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 sz="1400" b="1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>
              <a:buNone/>
              <a:defRPr>
                <a:latin typeface="Arial"/>
                <a:cs typeface="Arial"/>
              </a:defRPr>
            </a:lvl2pPr>
            <a:lvl3pPr marL="914400" indent="0">
              <a:buNone/>
              <a:defRPr>
                <a:latin typeface="Arial"/>
                <a:cs typeface="Arial"/>
              </a:defRPr>
            </a:lvl3pPr>
            <a:lvl4pPr marL="1371600" indent="0">
              <a:buNone/>
              <a:defRPr>
                <a:latin typeface="Arial"/>
                <a:cs typeface="Arial"/>
              </a:defRPr>
            </a:lvl4pPr>
            <a:lvl5pPr marL="1828800" indent="0">
              <a:buNone/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pic>
        <p:nvPicPr>
          <p:cNvPr id="21" name="Picture 1" descr="pp_h_rgb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264" y="6428204"/>
            <a:ext cx="668061" cy="162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2" name="Group 21"/>
          <p:cNvGrpSpPr/>
          <p:nvPr userDrawn="1"/>
        </p:nvGrpSpPr>
        <p:grpSpPr>
          <a:xfrm>
            <a:off x="6237732" y="6373284"/>
            <a:ext cx="2296668" cy="302199"/>
            <a:chOff x="4800600" y="6373284"/>
            <a:chExt cx="2296668" cy="302199"/>
          </a:xfrm>
        </p:grpSpPr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00600" y="6402440"/>
              <a:ext cx="283464" cy="273043"/>
            </a:xfrm>
            <a:prstGeom prst="rect">
              <a:avLst/>
            </a:prstGeom>
          </p:spPr>
        </p:pic>
        <p:sp>
          <p:nvSpPr>
            <p:cNvPr id="24" name="Rectangle 23"/>
            <p:cNvSpPr/>
            <p:nvPr/>
          </p:nvSpPr>
          <p:spPr>
            <a:xfrm>
              <a:off x="5067545" y="6373284"/>
              <a:ext cx="2029723" cy="3021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en-US" sz="1100" dirty="0">
                  <a:solidFill>
                    <a:schemeClr val="accent1"/>
                  </a:solidFill>
                  <a:latin typeface="Arial"/>
                  <a:cs typeface="Arial"/>
                </a:rPr>
                <a:t>Global Technology Education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0056560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Non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4690" y="328420"/>
            <a:ext cx="8229600" cy="591593"/>
          </a:xfrm>
          <a:prstGeom prst="rect">
            <a:avLst/>
          </a:prstGeom>
        </p:spPr>
        <p:txBody>
          <a:bodyPr vert="horz"/>
          <a:lstStyle>
            <a:lvl1pPr algn="l">
              <a:defRPr lang="en-US" sz="2400" b="1" kern="1200" dirty="0">
                <a:solidFill>
                  <a:srgbClr val="003087"/>
                </a:solidFill>
                <a:latin typeface="Arial"/>
                <a:ea typeface="+mn-ea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354693" y="813705"/>
            <a:ext cx="3121025" cy="83608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1pPr>
            <a:lvl2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2pPr>
            <a:lvl3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3pPr>
            <a:lvl4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4pPr>
            <a:lvl5pPr>
              <a:defRPr lang="en-US" sz="1600" b="0" kern="1200" dirty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AutoShape 1"/>
          <p:cNvSpPr>
            <a:spLocks/>
          </p:cNvSpPr>
          <p:nvPr userDrawn="1"/>
        </p:nvSpPr>
        <p:spPr bwMode="auto">
          <a:xfrm>
            <a:off x="1204029" y="6468470"/>
            <a:ext cx="3619500" cy="220133"/>
          </a:xfrm>
          <a:custGeom>
            <a:avLst/>
            <a:gdLst>
              <a:gd name="T0" fmla="*/ 1809750 w 21600"/>
              <a:gd name="T1" fmla="*/ 82550 h 21600"/>
              <a:gd name="T2" fmla="*/ 1809750 w 21600"/>
              <a:gd name="T3" fmla="*/ 82550 h 21600"/>
              <a:gd name="T4" fmla="*/ 1809750 w 21600"/>
              <a:gd name="T5" fmla="*/ 82550 h 21600"/>
              <a:gd name="T6" fmla="*/ 1809750 w 21600"/>
              <a:gd name="T7" fmla="*/ 825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kern="1200" dirty="0">
                <a:solidFill>
                  <a:srgbClr val="A7A8A9"/>
                </a:solidFill>
                <a:latin typeface="Arial"/>
                <a:ea typeface="+mn-ea"/>
                <a:cs typeface="Arial"/>
                <a:sym typeface="Futura Std Book" charset="0"/>
              </a:rPr>
              <a:t>© 2016 PayPal Inc. All rights reserved. Confidential and proprietary.</a:t>
            </a:r>
            <a:endParaRPr lang="en-US" sz="700" b="0" i="0" kern="1200" dirty="0">
              <a:solidFill>
                <a:srgbClr val="A7A8A9"/>
              </a:solidFill>
              <a:latin typeface="Arial"/>
              <a:ea typeface="+mn-ea"/>
              <a:cs typeface="Arial"/>
            </a:endParaRPr>
          </a:p>
          <a:p>
            <a:pPr defTabSz="457200">
              <a:lnSpc>
                <a:spcPct val="100000"/>
              </a:lnSpc>
              <a:defRPr/>
            </a:pPr>
            <a:r>
              <a:rPr lang="en-US" sz="700" b="0" i="0" kern="1200" dirty="0">
                <a:solidFill>
                  <a:srgbClr val="A7A8A9"/>
                </a:solidFill>
                <a:latin typeface="Arial"/>
                <a:ea typeface="+mn-ea"/>
                <a:cs typeface="Arial"/>
                <a:sym typeface="Futura Std Book" charset="0"/>
              </a:rPr>
              <a:t> </a:t>
            </a:r>
            <a:endParaRPr lang="en-US" sz="700" b="0" i="0" kern="1200" dirty="0">
              <a:solidFill>
                <a:srgbClr val="A7A8A9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32973" y="6373284"/>
            <a:ext cx="33866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 b="0" i="0">
                <a:solidFill>
                  <a:srgbClr val="99999A"/>
                </a:solidFill>
                <a:latin typeface="Arial"/>
                <a:cs typeface="Arial"/>
              </a:defRPr>
            </a:lvl1pPr>
          </a:lstStyle>
          <a:p>
            <a:fld id="{392A089F-6FA7-E74D-8B91-14056D11BB2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Parallelogram 9"/>
          <p:cNvSpPr/>
          <p:nvPr userDrawn="1"/>
        </p:nvSpPr>
        <p:spPr>
          <a:xfrm>
            <a:off x="447676" y="1843117"/>
            <a:ext cx="2629717" cy="981587"/>
          </a:xfrm>
          <a:prstGeom prst="parallelogram">
            <a:avLst/>
          </a:prstGeom>
          <a:solidFill>
            <a:srgbClr val="1E9ED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arallelogram 10"/>
          <p:cNvSpPr/>
          <p:nvPr userDrawn="1"/>
        </p:nvSpPr>
        <p:spPr>
          <a:xfrm>
            <a:off x="5707110" y="1847949"/>
            <a:ext cx="2629717" cy="981587"/>
          </a:xfrm>
          <a:prstGeom prst="parallelogram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Parallelogram 14"/>
          <p:cNvSpPr/>
          <p:nvPr userDrawn="1"/>
        </p:nvSpPr>
        <p:spPr>
          <a:xfrm>
            <a:off x="3077393" y="1843117"/>
            <a:ext cx="2629717" cy="981587"/>
          </a:xfrm>
          <a:prstGeom prst="parallelogram">
            <a:avLst/>
          </a:prstGeom>
          <a:solidFill>
            <a:srgbClr val="89CAB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3400" y="2108201"/>
            <a:ext cx="2471604" cy="432316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>
              <a:buNone/>
              <a:defRPr>
                <a:latin typeface="Arial"/>
                <a:cs typeface="Arial"/>
              </a:defRPr>
            </a:lvl2pPr>
            <a:lvl3pPr marL="914400" indent="0">
              <a:buNone/>
              <a:defRPr>
                <a:latin typeface="Arial"/>
                <a:cs typeface="Arial"/>
              </a:defRPr>
            </a:lvl3pPr>
            <a:lvl4pPr marL="1371600" indent="0">
              <a:buNone/>
              <a:defRPr>
                <a:latin typeface="Arial"/>
                <a:cs typeface="Arial"/>
              </a:defRPr>
            </a:lvl4pPr>
            <a:lvl5pPr marL="1828800" indent="0">
              <a:buNone/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3175253" y="2108201"/>
            <a:ext cx="2471604" cy="432316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>
              <a:buNone/>
              <a:defRPr>
                <a:latin typeface="Arial"/>
                <a:cs typeface="Arial"/>
              </a:defRPr>
            </a:lvl2pPr>
            <a:lvl3pPr marL="914400" indent="0">
              <a:buNone/>
              <a:defRPr>
                <a:latin typeface="Arial"/>
                <a:cs typeface="Arial"/>
              </a:defRPr>
            </a:lvl3pPr>
            <a:lvl4pPr marL="1371600" indent="0">
              <a:buNone/>
              <a:defRPr>
                <a:latin typeface="Arial"/>
                <a:cs typeface="Arial"/>
              </a:defRPr>
            </a:lvl4pPr>
            <a:lvl5pPr marL="1828800" indent="0">
              <a:buNone/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5779595" y="2108201"/>
            <a:ext cx="2471604" cy="432316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>
              <a:buNone/>
              <a:defRPr>
                <a:latin typeface="Arial"/>
                <a:cs typeface="Arial"/>
              </a:defRPr>
            </a:lvl2pPr>
            <a:lvl3pPr marL="914400" indent="0">
              <a:buNone/>
              <a:defRPr>
                <a:latin typeface="Arial"/>
                <a:cs typeface="Arial"/>
              </a:defRPr>
            </a:lvl3pPr>
            <a:lvl4pPr marL="1371600" indent="0">
              <a:buNone/>
              <a:defRPr>
                <a:latin typeface="Arial"/>
                <a:cs typeface="Arial"/>
              </a:defRPr>
            </a:lvl4pPr>
            <a:lvl5pPr marL="1828800" indent="0">
              <a:buNone/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4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450851" y="3124200"/>
            <a:ext cx="2444750" cy="1524000"/>
          </a:xfrm>
          <a:prstGeom prst="rect">
            <a:avLst/>
          </a:prstGeom>
        </p:spPr>
        <p:txBody>
          <a:bodyPr vert="horz"/>
          <a:lstStyle>
            <a:lvl1pPr marL="285750" indent="-285750" algn="l" defTabSz="457200" rtl="0" eaLnBrk="1" latinLnBrk="0" hangingPunct="1">
              <a:lnSpc>
                <a:spcPct val="130000"/>
              </a:lnSpc>
              <a:spcBef>
                <a:spcPct val="20000"/>
              </a:spcBef>
              <a:buClr>
                <a:srgbClr val="009CDE"/>
              </a:buClr>
              <a:buSzPct val="100000"/>
              <a:buFont typeface="Arial"/>
              <a:buBlip>
                <a:blip r:embed="rId2"/>
              </a:buBlip>
              <a:defRPr lang="en-US" sz="1200" kern="1200" dirty="0">
                <a:solidFill>
                  <a:srgbClr val="003087"/>
                </a:solidFill>
                <a:latin typeface="Arial"/>
                <a:ea typeface="+mn-ea"/>
                <a:cs typeface="Arial"/>
              </a:defRPr>
            </a:lvl1pPr>
            <a:lvl2pPr marL="457200" indent="0">
              <a:buNone/>
              <a:defRPr>
                <a:latin typeface="Arial"/>
                <a:cs typeface="Arial"/>
              </a:defRPr>
            </a:lvl2pPr>
            <a:lvl3pPr marL="914400" indent="0">
              <a:buNone/>
              <a:defRPr>
                <a:latin typeface="Arial"/>
                <a:cs typeface="Arial"/>
              </a:defRPr>
            </a:lvl3pPr>
            <a:lvl4pPr marL="1371600" indent="0">
              <a:buNone/>
              <a:defRPr>
                <a:latin typeface="Arial"/>
                <a:cs typeface="Arial"/>
              </a:defRPr>
            </a:lvl4pPr>
            <a:lvl5pPr marL="1828800" indent="0">
              <a:buNone/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3076628" y="3124200"/>
            <a:ext cx="2444750" cy="1524000"/>
          </a:xfrm>
          <a:prstGeom prst="rect">
            <a:avLst/>
          </a:prstGeom>
        </p:spPr>
        <p:txBody>
          <a:bodyPr vert="horz"/>
          <a:lstStyle>
            <a:lvl1pPr marL="285750" indent="-285750" algn="l" defTabSz="457200" rtl="0" eaLnBrk="1" latinLnBrk="0" hangingPunct="1">
              <a:lnSpc>
                <a:spcPct val="130000"/>
              </a:lnSpc>
              <a:spcBef>
                <a:spcPct val="20000"/>
              </a:spcBef>
              <a:buClr>
                <a:srgbClr val="009CDE"/>
              </a:buClr>
              <a:buSzPct val="100000"/>
              <a:buFont typeface="Arial"/>
              <a:buBlip>
                <a:blip r:embed="rId2"/>
              </a:buBlip>
              <a:defRPr lang="en-US" sz="1200" kern="1200" dirty="0">
                <a:solidFill>
                  <a:srgbClr val="003087"/>
                </a:solidFill>
                <a:latin typeface="Arial"/>
                <a:ea typeface="+mn-ea"/>
                <a:cs typeface="Arial"/>
              </a:defRPr>
            </a:lvl1pPr>
            <a:lvl2pPr marL="457200" indent="0">
              <a:buNone/>
              <a:defRPr>
                <a:latin typeface="Arial"/>
                <a:cs typeface="Arial"/>
              </a:defRPr>
            </a:lvl2pPr>
            <a:lvl3pPr marL="914400" indent="0">
              <a:buNone/>
              <a:defRPr>
                <a:latin typeface="Arial"/>
                <a:cs typeface="Arial"/>
              </a:defRPr>
            </a:lvl3pPr>
            <a:lvl4pPr marL="1371600" indent="0">
              <a:buNone/>
              <a:defRPr>
                <a:latin typeface="Arial"/>
                <a:cs typeface="Arial"/>
              </a:defRPr>
            </a:lvl4pPr>
            <a:lvl5pPr marL="1828800" indent="0">
              <a:buNone/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6" name="Text Placeholder 4"/>
          <p:cNvSpPr>
            <a:spLocks noGrp="1"/>
          </p:cNvSpPr>
          <p:nvPr>
            <p:ph type="body" sz="quarter" idx="18"/>
          </p:nvPr>
        </p:nvSpPr>
        <p:spPr>
          <a:xfrm>
            <a:off x="5702405" y="3124200"/>
            <a:ext cx="2444750" cy="1524000"/>
          </a:xfrm>
          <a:prstGeom prst="rect">
            <a:avLst/>
          </a:prstGeom>
        </p:spPr>
        <p:txBody>
          <a:bodyPr vert="horz"/>
          <a:lstStyle>
            <a:lvl1pPr marL="285750" indent="-285750" algn="l" defTabSz="457200" rtl="0" eaLnBrk="1" latinLnBrk="0" hangingPunct="1">
              <a:lnSpc>
                <a:spcPct val="130000"/>
              </a:lnSpc>
              <a:spcBef>
                <a:spcPct val="20000"/>
              </a:spcBef>
              <a:buClr>
                <a:srgbClr val="009CDE"/>
              </a:buClr>
              <a:buSzPct val="100000"/>
              <a:buFont typeface="Arial"/>
              <a:buBlip>
                <a:blip r:embed="rId2"/>
              </a:buBlip>
              <a:defRPr lang="en-US" sz="1200" kern="1200" dirty="0">
                <a:solidFill>
                  <a:srgbClr val="003087"/>
                </a:solidFill>
                <a:latin typeface="Arial"/>
                <a:ea typeface="+mn-ea"/>
                <a:cs typeface="Arial"/>
              </a:defRPr>
            </a:lvl1pPr>
            <a:lvl2pPr marL="457200" indent="0">
              <a:buNone/>
              <a:defRPr>
                <a:latin typeface="Arial"/>
                <a:cs typeface="Arial"/>
              </a:defRPr>
            </a:lvl2pPr>
            <a:lvl3pPr marL="914400" indent="0">
              <a:buNone/>
              <a:defRPr>
                <a:latin typeface="Arial"/>
                <a:cs typeface="Arial"/>
              </a:defRPr>
            </a:lvl3pPr>
            <a:lvl4pPr marL="1371600" indent="0">
              <a:buNone/>
              <a:defRPr>
                <a:latin typeface="Arial"/>
                <a:cs typeface="Arial"/>
              </a:defRPr>
            </a:lvl4pPr>
            <a:lvl5pPr marL="1828800" indent="0">
              <a:buNone/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6" name="Picture 1" descr="pp_h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264" y="6428204"/>
            <a:ext cx="668061" cy="162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7" name="Group 16"/>
          <p:cNvGrpSpPr/>
          <p:nvPr userDrawn="1"/>
        </p:nvGrpSpPr>
        <p:grpSpPr>
          <a:xfrm>
            <a:off x="6237732" y="6373284"/>
            <a:ext cx="2296668" cy="302199"/>
            <a:chOff x="4800600" y="6373284"/>
            <a:chExt cx="2296668" cy="302199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00600" y="6402440"/>
              <a:ext cx="283464" cy="273043"/>
            </a:xfrm>
            <a:prstGeom prst="rect">
              <a:avLst/>
            </a:prstGeom>
          </p:spPr>
        </p:pic>
        <p:sp>
          <p:nvSpPr>
            <p:cNvPr id="19" name="Rectangle 18"/>
            <p:cNvSpPr/>
            <p:nvPr/>
          </p:nvSpPr>
          <p:spPr>
            <a:xfrm>
              <a:off x="5067545" y="6373284"/>
              <a:ext cx="2029723" cy="3021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en-US" sz="1100" dirty="0">
                  <a:solidFill>
                    <a:schemeClr val="accent1"/>
                  </a:solidFill>
                  <a:latin typeface="Arial"/>
                  <a:cs typeface="Arial"/>
                </a:rPr>
                <a:t>Global Technology Education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2216179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Non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4690" y="328420"/>
            <a:ext cx="8229600" cy="591593"/>
          </a:xfrm>
          <a:prstGeom prst="rect">
            <a:avLst/>
          </a:prstGeom>
        </p:spPr>
        <p:txBody>
          <a:bodyPr vert="horz"/>
          <a:lstStyle>
            <a:lvl1pPr algn="l">
              <a:defRPr lang="en-US" sz="2400" b="1" kern="1200" dirty="0">
                <a:solidFill>
                  <a:srgbClr val="003087"/>
                </a:solidFill>
                <a:latin typeface="Arial"/>
                <a:ea typeface="+mn-ea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354693" y="813705"/>
            <a:ext cx="3121025" cy="83608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1pPr>
            <a:lvl2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2pPr>
            <a:lvl3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3pPr>
            <a:lvl4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4pPr>
            <a:lvl5pPr>
              <a:defRPr lang="en-US" sz="1600" b="0" kern="1200" dirty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AutoShape 1"/>
          <p:cNvSpPr>
            <a:spLocks/>
          </p:cNvSpPr>
          <p:nvPr userDrawn="1"/>
        </p:nvSpPr>
        <p:spPr bwMode="auto">
          <a:xfrm>
            <a:off x="1204029" y="6468470"/>
            <a:ext cx="3619500" cy="220133"/>
          </a:xfrm>
          <a:custGeom>
            <a:avLst/>
            <a:gdLst>
              <a:gd name="T0" fmla="*/ 1809750 w 21600"/>
              <a:gd name="T1" fmla="*/ 82550 h 21600"/>
              <a:gd name="T2" fmla="*/ 1809750 w 21600"/>
              <a:gd name="T3" fmla="*/ 82550 h 21600"/>
              <a:gd name="T4" fmla="*/ 1809750 w 21600"/>
              <a:gd name="T5" fmla="*/ 82550 h 21600"/>
              <a:gd name="T6" fmla="*/ 1809750 w 21600"/>
              <a:gd name="T7" fmla="*/ 825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kern="1200" dirty="0">
                <a:solidFill>
                  <a:srgbClr val="A7A8A9"/>
                </a:solidFill>
                <a:latin typeface="Arial"/>
                <a:ea typeface="+mn-ea"/>
                <a:cs typeface="Arial"/>
                <a:sym typeface="Futura Std Book" charset="0"/>
              </a:rPr>
              <a:t>© 2016 PayPal Inc. All rights reserved. Confidential and proprietary.</a:t>
            </a:r>
            <a:endParaRPr lang="en-US" sz="700" b="0" i="0" kern="1200" dirty="0">
              <a:solidFill>
                <a:srgbClr val="A7A8A9"/>
              </a:solidFill>
              <a:latin typeface="Arial"/>
              <a:ea typeface="+mn-ea"/>
              <a:cs typeface="Arial"/>
            </a:endParaRPr>
          </a:p>
          <a:p>
            <a:pPr defTabSz="457200">
              <a:lnSpc>
                <a:spcPct val="100000"/>
              </a:lnSpc>
              <a:defRPr/>
            </a:pPr>
            <a:r>
              <a:rPr lang="en-US" sz="700" b="0" i="0" kern="1200" dirty="0">
                <a:solidFill>
                  <a:srgbClr val="A7A8A9"/>
                </a:solidFill>
                <a:latin typeface="Arial"/>
                <a:ea typeface="+mn-ea"/>
                <a:cs typeface="Arial"/>
                <a:sym typeface="Futura Std Book" charset="0"/>
              </a:rPr>
              <a:t> </a:t>
            </a:r>
            <a:endParaRPr lang="en-US" sz="700" b="0" i="0" kern="1200" dirty="0">
              <a:solidFill>
                <a:srgbClr val="A7A8A9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32973" y="6373284"/>
            <a:ext cx="33866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 b="0" i="0">
                <a:solidFill>
                  <a:srgbClr val="99999A"/>
                </a:solidFill>
                <a:latin typeface="Arial"/>
                <a:cs typeface="Arial"/>
              </a:defRPr>
            </a:lvl1pPr>
          </a:lstStyle>
          <a:p>
            <a:fld id="{392A089F-6FA7-E74D-8B91-14056D11BB2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Parallelogram 16"/>
          <p:cNvSpPr/>
          <p:nvPr userDrawn="1"/>
        </p:nvSpPr>
        <p:spPr>
          <a:xfrm>
            <a:off x="577517" y="4061232"/>
            <a:ext cx="2629717" cy="981587"/>
          </a:xfrm>
          <a:prstGeom prst="parallelogram">
            <a:avLst/>
          </a:prstGeom>
          <a:solidFill>
            <a:srgbClr val="1E9ED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Parallelogram 17"/>
          <p:cNvSpPr/>
          <p:nvPr userDrawn="1"/>
        </p:nvSpPr>
        <p:spPr>
          <a:xfrm>
            <a:off x="5836951" y="4066064"/>
            <a:ext cx="2629717" cy="981587"/>
          </a:xfrm>
          <a:prstGeom prst="parallelogram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Parallelogram 18"/>
          <p:cNvSpPr/>
          <p:nvPr userDrawn="1"/>
        </p:nvSpPr>
        <p:spPr>
          <a:xfrm>
            <a:off x="3207234" y="4061232"/>
            <a:ext cx="2629717" cy="981587"/>
          </a:xfrm>
          <a:prstGeom prst="parallelogram">
            <a:avLst/>
          </a:prstGeom>
          <a:solidFill>
            <a:srgbClr val="89CAB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56572" y="4317485"/>
            <a:ext cx="2471604" cy="432316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>
              <a:buNone/>
              <a:defRPr>
                <a:latin typeface="Arial"/>
                <a:cs typeface="Arial"/>
              </a:defRPr>
            </a:lvl2pPr>
            <a:lvl3pPr marL="914400" indent="0">
              <a:buNone/>
              <a:defRPr>
                <a:latin typeface="Arial"/>
                <a:cs typeface="Arial"/>
              </a:defRPr>
            </a:lvl3pPr>
            <a:lvl4pPr marL="1371600" indent="0">
              <a:buNone/>
              <a:defRPr>
                <a:latin typeface="Arial"/>
                <a:cs typeface="Arial"/>
              </a:defRPr>
            </a:lvl4pPr>
            <a:lvl5pPr marL="1828800" indent="0">
              <a:buNone/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3286289" y="4317485"/>
            <a:ext cx="2471604" cy="432316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>
              <a:buNone/>
              <a:defRPr>
                <a:latin typeface="Arial"/>
                <a:cs typeface="Arial"/>
              </a:defRPr>
            </a:lvl2pPr>
            <a:lvl3pPr marL="914400" indent="0">
              <a:buNone/>
              <a:defRPr>
                <a:latin typeface="Arial"/>
                <a:cs typeface="Arial"/>
              </a:defRPr>
            </a:lvl3pPr>
            <a:lvl4pPr marL="1371600" indent="0">
              <a:buNone/>
              <a:defRPr>
                <a:latin typeface="Arial"/>
                <a:cs typeface="Arial"/>
              </a:defRPr>
            </a:lvl4pPr>
            <a:lvl5pPr marL="1828800" indent="0">
              <a:buNone/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3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5914696" y="4317485"/>
            <a:ext cx="2471604" cy="432316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>
              <a:buNone/>
              <a:defRPr>
                <a:latin typeface="Arial"/>
                <a:cs typeface="Arial"/>
              </a:defRPr>
            </a:lvl2pPr>
            <a:lvl3pPr marL="914400" indent="0">
              <a:buNone/>
              <a:defRPr>
                <a:latin typeface="Arial"/>
                <a:cs typeface="Arial"/>
              </a:defRPr>
            </a:lvl3pPr>
            <a:lvl4pPr marL="1371600" indent="0">
              <a:buNone/>
              <a:defRPr>
                <a:latin typeface="Arial"/>
                <a:cs typeface="Arial"/>
              </a:defRPr>
            </a:lvl4pPr>
            <a:lvl5pPr marL="1828800" indent="0">
              <a:buNone/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4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770011" y="1701800"/>
            <a:ext cx="2444750" cy="1524000"/>
          </a:xfrm>
          <a:prstGeom prst="rect">
            <a:avLst/>
          </a:prstGeom>
        </p:spPr>
        <p:txBody>
          <a:bodyPr vert="horz"/>
          <a:lstStyle>
            <a:lvl1pPr marL="285750" indent="-285750" algn="l" defTabSz="457200" rtl="0" eaLnBrk="1" latinLnBrk="0" hangingPunct="1">
              <a:lnSpc>
                <a:spcPct val="130000"/>
              </a:lnSpc>
              <a:spcBef>
                <a:spcPct val="20000"/>
              </a:spcBef>
              <a:buClr>
                <a:srgbClr val="009CDE"/>
              </a:buClr>
              <a:buSzPct val="100000"/>
              <a:buFont typeface="Arial"/>
              <a:buBlip>
                <a:blip r:embed="rId2"/>
              </a:buBlip>
              <a:defRPr lang="en-US" sz="1200" kern="1200" dirty="0">
                <a:solidFill>
                  <a:srgbClr val="003087"/>
                </a:solidFill>
                <a:latin typeface="Arial"/>
                <a:ea typeface="+mn-ea"/>
                <a:cs typeface="Arial"/>
              </a:defRPr>
            </a:lvl1pPr>
            <a:lvl2pPr marL="457200" indent="0">
              <a:buNone/>
              <a:defRPr>
                <a:latin typeface="Arial"/>
                <a:cs typeface="Arial"/>
              </a:defRPr>
            </a:lvl2pPr>
            <a:lvl3pPr marL="914400" indent="0">
              <a:buNone/>
              <a:defRPr>
                <a:latin typeface="Arial"/>
                <a:cs typeface="Arial"/>
              </a:defRPr>
            </a:lvl3pPr>
            <a:lvl4pPr marL="1371600" indent="0">
              <a:buNone/>
              <a:defRPr>
                <a:latin typeface="Arial"/>
                <a:cs typeface="Arial"/>
              </a:defRPr>
            </a:lvl4pPr>
            <a:lvl5pPr marL="1828800" indent="0">
              <a:buNone/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5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3395788" y="1701800"/>
            <a:ext cx="2444750" cy="1524000"/>
          </a:xfrm>
          <a:prstGeom prst="rect">
            <a:avLst/>
          </a:prstGeom>
        </p:spPr>
        <p:txBody>
          <a:bodyPr vert="horz"/>
          <a:lstStyle>
            <a:lvl1pPr marL="285750" indent="-285750" algn="l" defTabSz="457200" rtl="0" eaLnBrk="1" latinLnBrk="0" hangingPunct="1">
              <a:lnSpc>
                <a:spcPct val="130000"/>
              </a:lnSpc>
              <a:spcBef>
                <a:spcPct val="20000"/>
              </a:spcBef>
              <a:buClr>
                <a:srgbClr val="009CDE"/>
              </a:buClr>
              <a:buSzPct val="100000"/>
              <a:buFont typeface="Arial"/>
              <a:buBlip>
                <a:blip r:embed="rId2"/>
              </a:buBlip>
              <a:defRPr lang="en-US" sz="1200" kern="1200" dirty="0">
                <a:solidFill>
                  <a:srgbClr val="003087"/>
                </a:solidFill>
                <a:latin typeface="Arial"/>
                <a:ea typeface="+mn-ea"/>
                <a:cs typeface="Arial"/>
              </a:defRPr>
            </a:lvl1pPr>
            <a:lvl2pPr marL="457200" indent="0">
              <a:buNone/>
              <a:defRPr>
                <a:latin typeface="Arial"/>
                <a:cs typeface="Arial"/>
              </a:defRPr>
            </a:lvl2pPr>
            <a:lvl3pPr marL="914400" indent="0">
              <a:buNone/>
              <a:defRPr>
                <a:latin typeface="Arial"/>
                <a:cs typeface="Arial"/>
              </a:defRPr>
            </a:lvl3pPr>
            <a:lvl4pPr marL="1371600" indent="0">
              <a:buNone/>
              <a:defRPr>
                <a:latin typeface="Arial"/>
                <a:cs typeface="Arial"/>
              </a:defRPr>
            </a:lvl4pPr>
            <a:lvl5pPr marL="1828800" indent="0">
              <a:buNone/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6" name="Text Placeholder 4"/>
          <p:cNvSpPr>
            <a:spLocks noGrp="1"/>
          </p:cNvSpPr>
          <p:nvPr>
            <p:ph type="body" sz="quarter" idx="18"/>
          </p:nvPr>
        </p:nvSpPr>
        <p:spPr>
          <a:xfrm>
            <a:off x="6021565" y="1701800"/>
            <a:ext cx="2444750" cy="1524000"/>
          </a:xfrm>
          <a:prstGeom prst="rect">
            <a:avLst/>
          </a:prstGeom>
        </p:spPr>
        <p:txBody>
          <a:bodyPr vert="horz"/>
          <a:lstStyle>
            <a:lvl1pPr marL="285750" indent="-285750" algn="l" defTabSz="457200" rtl="0" eaLnBrk="1" latinLnBrk="0" hangingPunct="1">
              <a:lnSpc>
                <a:spcPct val="130000"/>
              </a:lnSpc>
              <a:spcBef>
                <a:spcPct val="20000"/>
              </a:spcBef>
              <a:buClr>
                <a:srgbClr val="009CDE"/>
              </a:buClr>
              <a:buSzPct val="100000"/>
              <a:buFont typeface="Arial"/>
              <a:buBlip>
                <a:blip r:embed="rId2"/>
              </a:buBlip>
              <a:defRPr lang="en-US" sz="1200" kern="1200" dirty="0">
                <a:solidFill>
                  <a:srgbClr val="003087"/>
                </a:solidFill>
                <a:latin typeface="Arial"/>
                <a:ea typeface="+mn-ea"/>
                <a:cs typeface="Arial"/>
              </a:defRPr>
            </a:lvl1pPr>
            <a:lvl2pPr marL="457200" indent="0">
              <a:buNone/>
              <a:defRPr>
                <a:latin typeface="Arial"/>
                <a:cs typeface="Arial"/>
              </a:defRPr>
            </a:lvl2pPr>
            <a:lvl3pPr marL="914400" indent="0">
              <a:buNone/>
              <a:defRPr>
                <a:latin typeface="Arial"/>
                <a:cs typeface="Arial"/>
              </a:defRPr>
            </a:lvl3pPr>
            <a:lvl4pPr marL="1371600" indent="0">
              <a:buNone/>
              <a:defRPr>
                <a:latin typeface="Arial"/>
                <a:cs typeface="Arial"/>
              </a:defRPr>
            </a:lvl4pPr>
            <a:lvl5pPr marL="1828800" indent="0">
              <a:buNone/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6" name="Picture 1" descr="pp_h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264" y="6428204"/>
            <a:ext cx="668061" cy="162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0" name="Group 19"/>
          <p:cNvGrpSpPr/>
          <p:nvPr userDrawn="1"/>
        </p:nvGrpSpPr>
        <p:grpSpPr>
          <a:xfrm>
            <a:off x="6237732" y="6373284"/>
            <a:ext cx="2296668" cy="302199"/>
            <a:chOff x="4800600" y="6373284"/>
            <a:chExt cx="2296668" cy="302199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00600" y="6402440"/>
              <a:ext cx="283464" cy="273043"/>
            </a:xfrm>
            <a:prstGeom prst="rect">
              <a:avLst/>
            </a:prstGeom>
          </p:spPr>
        </p:pic>
        <p:sp>
          <p:nvSpPr>
            <p:cNvPr id="22" name="Rectangle 21"/>
            <p:cNvSpPr/>
            <p:nvPr/>
          </p:nvSpPr>
          <p:spPr>
            <a:xfrm>
              <a:off x="5067545" y="6373284"/>
              <a:ext cx="2029723" cy="3021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en-US" sz="1100" dirty="0">
                  <a:solidFill>
                    <a:schemeClr val="accent1"/>
                  </a:solidFill>
                  <a:latin typeface="Arial"/>
                  <a:cs typeface="Arial"/>
                </a:rPr>
                <a:t>Global Technology Education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2554148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Non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4690" y="328420"/>
            <a:ext cx="8229600" cy="591593"/>
          </a:xfrm>
          <a:prstGeom prst="rect">
            <a:avLst/>
          </a:prstGeom>
        </p:spPr>
        <p:txBody>
          <a:bodyPr vert="horz"/>
          <a:lstStyle>
            <a:lvl1pPr algn="l">
              <a:defRPr lang="en-US" sz="2400" b="1" kern="1200" dirty="0">
                <a:solidFill>
                  <a:srgbClr val="003087"/>
                </a:solidFill>
                <a:latin typeface="Arial"/>
                <a:ea typeface="+mn-ea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354693" y="813705"/>
            <a:ext cx="3121025" cy="83608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1pPr>
            <a:lvl2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2pPr>
            <a:lvl3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3pPr>
            <a:lvl4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4pPr>
            <a:lvl5pPr>
              <a:defRPr lang="en-US" sz="1600" b="0" kern="1200" dirty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AutoShape 1"/>
          <p:cNvSpPr>
            <a:spLocks/>
          </p:cNvSpPr>
          <p:nvPr userDrawn="1"/>
        </p:nvSpPr>
        <p:spPr bwMode="auto">
          <a:xfrm>
            <a:off x="1204029" y="6468470"/>
            <a:ext cx="3619500" cy="220133"/>
          </a:xfrm>
          <a:custGeom>
            <a:avLst/>
            <a:gdLst>
              <a:gd name="T0" fmla="*/ 1809750 w 21600"/>
              <a:gd name="T1" fmla="*/ 82550 h 21600"/>
              <a:gd name="T2" fmla="*/ 1809750 w 21600"/>
              <a:gd name="T3" fmla="*/ 82550 h 21600"/>
              <a:gd name="T4" fmla="*/ 1809750 w 21600"/>
              <a:gd name="T5" fmla="*/ 82550 h 21600"/>
              <a:gd name="T6" fmla="*/ 1809750 w 21600"/>
              <a:gd name="T7" fmla="*/ 825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kern="1200" dirty="0">
                <a:solidFill>
                  <a:srgbClr val="A7A8A9"/>
                </a:solidFill>
                <a:latin typeface="Arial"/>
                <a:ea typeface="+mn-ea"/>
                <a:cs typeface="Arial"/>
                <a:sym typeface="Futura Std Book" charset="0"/>
              </a:rPr>
              <a:t>© 2016 PayPal Inc. All rights reserved. Confidential and proprietary.</a:t>
            </a:r>
            <a:endParaRPr lang="en-US" sz="700" b="0" i="0" kern="1200" dirty="0">
              <a:solidFill>
                <a:srgbClr val="A7A8A9"/>
              </a:solidFill>
              <a:latin typeface="Arial"/>
              <a:ea typeface="+mn-ea"/>
              <a:cs typeface="Arial"/>
            </a:endParaRPr>
          </a:p>
          <a:p>
            <a:pPr defTabSz="457200">
              <a:lnSpc>
                <a:spcPct val="100000"/>
              </a:lnSpc>
              <a:defRPr/>
            </a:pPr>
            <a:r>
              <a:rPr lang="en-US" sz="700" b="0" i="0" kern="1200" dirty="0">
                <a:solidFill>
                  <a:srgbClr val="A7A8A9"/>
                </a:solidFill>
                <a:latin typeface="Arial"/>
                <a:ea typeface="+mn-ea"/>
                <a:cs typeface="Arial"/>
                <a:sym typeface="Futura Std Book" charset="0"/>
              </a:rPr>
              <a:t> </a:t>
            </a:r>
            <a:endParaRPr lang="en-US" sz="700" b="0" i="0" kern="1200" dirty="0">
              <a:solidFill>
                <a:srgbClr val="A7A8A9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32973" y="6373284"/>
            <a:ext cx="33866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 b="0" i="0">
                <a:solidFill>
                  <a:srgbClr val="99999A"/>
                </a:solidFill>
                <a:latin typeface="Arial"/>
                <a:cs typeface="Arial"/>
              </a:defRPr>
            </a:lvl1pPr>
          </a:lstStyle>
          <a:p>
            <a:fld id="{392A089F-6FA7-E74D-8B91-14056D11BB2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353032" y="1648884"/>
            <a:ext cx="3025775" cy="4622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>
                <a:solidFill>
                  <a:srgbClr val="7F7F7F"/>
                </a:solidFill>
                <a:latin typeface="Arial"/>
                <a:cs typeface="Arial"/>
              </a:defRPr>
            </a:lvl1pPr>
            <a:lvl2pPr marL="457200" indent="0">
              <a:buNone/>
              <a:defRPr>
                <a:latin typeface="Arial"/>
                <a:cs typeface="Arial"/>
              </a:defRPr>
            </a:lvl2pPr>
            <a:lvl3pPr marL="914400" indent="0">
              <a:buNone/>
              <a:defRPr>
                <a:latin typeface="Arial"/>
                <a:cs typeface="Arial"/>
              </a:defRPr>
            </a:lvl3pPr>
            <a:lvl4pPr marL="1371600" indent="0">
              <a:buNone/>
              <a:defRPr>
                <a:latin typeface="Arial"/>
                <a:cs typeface="Arial"/>
              </a:defRPr>
            </a:lvl4pPr>
            <a:lvl5pPr marL="1828800" indent="0">
              <a:buNone/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800601" y="1648884"/>
            <a:ext cx="3025775" cy="4622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>
                <a:solidFill>
                  <a:srgbClr val="7F7F7F"/>
                </a:solidFill>
                <a:latin typeface="Arial"/>
                <a:cs typeface="Arial"/>
              </a:defRPr>
            </a:lvl1pPr>
            <a:lvl2pPr marL="457200" indent="0">
              <a:buNone/>
              <a:defRPr>
                <a:latin typeface="Arial"/>
                <a:cs typeface="Arial"/>
              </a:defRPr>
            </a:lvl2pPr>
            <a:lvl3pPr marL="914400" indent="0">
              <a:buNone/>
              <a:defRPr>
                <a:latin typeface="Arial"/>
                <a:cs typeface="Arial"/>
              </a:defRPr>
            </a:lvl3pPr>
            <a:lvl4pPr marL="1371600" indent="0">
              <a:buNone/>
              <a:defRPr>
                <a:latin typeface="Arial"/>
                <a:cs typeface="Arial"/>
              </a:defRPr>
            </a:lvl4pPr>
            <a:lvl5pPr marL="1828800" indent="0">
              <a:buNone/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9" name="Picture 1" descr="pp_h_rgb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264" y="6428204"/>
            <a:ext cx="668061" cy="162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" name="Group 9"/>
          <p:cNvGrpSpPr/>
          <p:nvPr userDrawn="1"/>
        </p:nvGrpSpPr>
        <p:grpSpPr>
          <a:xfrm>
            <a:off x="6237732" y="6373284"/>
            <a:ext cx="2296668" cy="302199"/>
            <a:chOff x="4800600" y="6373284"/>
            <a:chExt cx="2296668" cy="302199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00600" y="6402440"/>
              <a:ext cx="283464" cy="273043"/>
            </a:xfrm>
            <a:prstGeom prst="rect">
              <a:avLst/>
            </a:prstGeom>
          </p:spPr>
        </p:pic>
        <p:sp>
          <p:nvSpPr>
            <p:cNvPr id="12" name="Rectangle 11"/>
            <p:cNvSpPr/>
            <p:nvPr/>
          </p:nvSpPr>
          <p:spPr>
            <a:xfrm>
              <a:off x="5067545" y="6373284"/>
              <a:ext cx="2029723" cy="3021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en-US" sz="1100" dirty="0">
                  <a:solidFill>
                    <a:schemeClr val="accent1"/>
                  </a:solidFill>
                  <a:latin typeface="Arial"/>
                  <a:cs typeface="Arial"/>
                </a:rPr>
                <a:t>Global Technology Education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8982678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Non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4690" y="328420"/>
            <a:ext cx="8229600" cy="591593"/>
          </a:xfrm>
          <a:prstGeom prst="rect">
            <a:avLst/>
          </a:prstGeom>
        </p:spPr>
        <p:txBody>
          <a:bodyPr vert="horz"/>
          <a:lstStyle>
            <a:lvl1pPr algn="l">
              <a:defRPr lang="en-US" sz="2400" b="1" kern="1200" dirty="0">
                <a:solidFill>
                  <a:srgbClr val="003087"/>
                </a:solidFill>
                <a:latin typeface="Arial"/>
                <a:ea typeface="+mn-ea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354693" y="813705"/>
            <a:ext cx="3121025" cy="83608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1pPr>
            <a:lvl2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2pPr>
            <a:lvl3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3pPr>
            <a:lvl4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4pPr>
            <a:lvl5pPr>
              <a:defRPr lang="en-US" sz="1600" b="0" kern="1200" dirty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AutoShape 1"/>
          <p:cNvSpPr>
            <a:spLocks/>
          </p:cNvSpPr>
          <p:nvPr userDrawn="1"/>
        </p:nvSpPr>
        <p:spPr bwMode="auto">
          <a:xfrm>
            <a:off x="1204029" y="6468470"/>
            <a:ext cx="3619500" cy="220133"/>
          </a:xfrm>
          <a:custGeom>
            <a:avLst/>
            <a:gdLst>
              <a:gd name="T0" fmla="*/ 1809750 w 21600"/>
              <a:gd name="T1" fmla="*/ 82550 h 21600"/>
              <a:gd name="T2" fmla="*/ 1809750 w 21600"/>
              <a:gd name="T3" fmla="*/ 82550 h 21600"/>
              <a:gd name="T4" fmla="*/ 1809750 w 21600"/>
              <a:gd name="T5" fmla="*/ 82550 h 21600"/>
              <a:gd name="T6" fmla="*/ 1809750 w 21600"/>
              <a:gd name="T7" fmla="*/ 825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kern="1200" dirty="0">
                <a:solidFill>
                  <a:srgbClr val="A7A8A9"/>
                </a:solidFill>
                <a:latin typeface="Arial"/>
                <a:ea typeface="+mn-ea"/>
                <a:cs typeface="Arial"/>
                <a:sym typeface="Futura Std Book" charset="0"/>
              </a:rPr>
              <a:t>© 2016 PayPal Inc. All rights reserved. Confidential and proprietary.</a:t>
            </a:r>
            <a:endParaRPr lang="en-US" sz="700" b="0" i="0" kern="1200" dirty="0">
              <a:solidFill>
                <a:srgbClr val="A7A8A9"/>
              </a:solidFill>
              <a:latin typeface="Arial"/>
              <a:ea typeface="+mn-ea"/>
              <a:cs typeface="Arial"/>
            </a:endParaRPr>
          </a:p>
          <a:p>
            <a:pPr defTabSz="457200">
              <a:lnSpc>
                <a:spcPct val="100000"/>
              </a:lnSpc>
              <a:defRPr/>
            </a:pPr>
            <a:r>
              <a:rPr lang="en-US" sz="700" b="0" i="0" kern="1200" dirty="0">
                <a:solidFill>
                  <a:srgbClr val="A7A8A9"/>
                </a:solidFill>
                <a:latin typeface="Arial"/>
                <a:ea typeface="+mn-ea"/>
                <a:cs typeface="Arial"/>
                <a:sym typeface="Futura Std Book" charset="0"/>
              </a:rPr>
              <a:t> </a:t>
            </a:r>
            <a:endParaRPr lang="en-US" sz="700" b="0" i="0" kern="1200" dirty="0">
              <a:solidFill>
                <a:srgbClr val="A7A8A9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32973" y="6373284"/>
            <a:ext cx="33866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 b="0" i="0">
                <a:solidFill>
                  <a:srgbClr val="99999A"/>
                </a:solidFill>
                <a:latin typeface="Arial"/>
                <a:cs typeface="Arial"/>
              </a:defRPr>
            </a:lvl1pPr>
          </a:lstStyle>
          <a:p>
            <a:fld id="{392A089F-6FA7-E74D-8B91-14056D11BB2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353031" y="1648884"/>
            <a:ext cx="8332182" cy="4622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>
                <a:solidFill>
                  <a:srgbClr val="7F7F7F"/>
                </a:solidFill>
                <a:latin typeface="Arial"/>
                <a:cs typeface="Arial"/>
              </a:defRPr>
            </a:lvl1pPr>
            <a:lvl2pPr marL="457200" indent="0">
              <a:buNone/>
              <a:defRPr>
                <a:latin typeface="Arial"/>
                <a:cs typeface="Arial"/>
              </a:defRPr>
            </a:lvl2pPr>
            <a:lvl3pPr marL="914400" indent="0">
              <a:buNone/>
              <a:defRPr>
                <a:latin typeface="Arial"/>
                <a:cs typeface="Arial"/>
              </a:defRPr>
            </a:lvl3pPr>
            <a:lvl4pPr marL="1371600" indent="0">
              <a:buNone/>
              <a:defRPr>
                <a:latin typeface="Arial"/>
                <a:cs typeface="Arial"/>
              </a:defRPr>
            </a:lvl4pPr>
            <a:lvl5pPr marL="1828800" indent="0">
              <a:buNone/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9" name="Picture 1" descr="pp_h_rgb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264" y="6428204"/>
            <a:ext cx="668061" cy="162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" name="Group 7"/>
          <p:cNvGrpSpPr/>
          <p:nvPr userDrawn="1"/>
        </p:nvGrpSpPr>
        <p:grpSpPr>
          <a:xfrm>
            <a:off x="6237732" y="6403401"/>
            <a:ext cx="2296668" cy="302199"/>
            <a:chOff x="4800600" y="6373284"/>
            <a:chExt cx="2296668" cy="302199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00600" y="6402440"/>
              <a:ext cx="283464" cy="273043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>
            <a:xfrm>
              <a:off x="5067545" y="6373284"/>
              <a:ext cx="2029723" cy="3021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en-US" sz="1100" dirty="0">
                  <a:solidFill>
                    <a:schemeClr val="accent1"/>
                  </a:solidFill>
                  <a:latin typeface="Arial"/>
                  <a:cs typeface="Arial"/>
                </a:rPr>
                <a:t>Global Technology Education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9589077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">
    <p:bg>
      <p:bgPr>
        <a:solidFill>
          <a:srgbClr val="0030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"/>
          <p:cNvSpPr/>
          <p:nvPr userDrawn="1"/>
        </p:nvSpPr>
        <p:spPr>
          <a:xfrm>
            <a:off x="7112002" y="0"/>
            <a:ext cx="2031999" cy="6858000"/>
          </a:xfrm>
          <a:custGeom>
            <a:avLst/>
            <a:gdLst>
              <a:gd name="connsiteX0" fmla="*/ 0 w 2031999"/>
              <a:gd name="connsiteY0" fmla="*/ 0 h 5143500"/>
              <a:gd name="connsiteX1" fmla="*/ 2031999 w 2031999"/>
              <a:gd name="connsiteY1" fmla="*/ 0 h 5143500"/>
              <a:gd name="connsiteX2" fmla="*/ 2031999 w 2031999"/>
              <a:gd name="connsiteY2" fmla="*/ 5143500 h 5143500"/>
              <a:gd name="connsiteX3" fmla="*/ 0 w 2031999"/>
              <a:gd name="connsiteY3" fmla="*/ 5143500 h 5143500"/>
              <a:gd name="connsiteX4" fmla="*/ 0 w 2031999"/>
              <a:gd name="connsiteY4" fmla="*/ 0 h 5143500"/>
              <a:gd name="connsiteX0" fmla="*/ 1073727 w 2031999"/>
              <a:gd name="connsiteY0" fmla="*/ 0 h 5143500"/>
              <a:gd name="connsiteX1" fmla="*/ 2031999 w 2031999"/>
              <a:gd name="connsiteY1" fmla="*/ 0 h 5143500"/>
              <a:gd name="connsiteX2" fmla="*/ 2031999 w 2031999"/>
              <a:gd name="connsiteY2" fmla="*/ 5143500 h 5143500"/>
              <a:gd name="connsiteX3" fmla="*/ 0 w 2031999"/>
              <a:gd name="connsiteY3" fmla="*/ 5143500 h 5143500"/>
              <a:gd name="connsiteX4" fmla="*/ 1073727 w 2031999"/>
              <a:gd name="connsiteY4" fmla="*/ 0 h 5143500"/>
              <a:gd name="connsiteX0" fmla="*/ 1362363 w 2031999"/>
              <a:gd name="connsiteY0" fmla="*/ 0 h 5149273"/>
              <a:gd name="connsiteX1" fmla="*/ 2031999 w 2031999"/>
              <a:gd name="connsiteY1" fmla="*/ 5773 h 5149273"/>
              <a:gd name="connsiteX2" fmla="*/ 2031999 w 2031999"/>
              <a:gd name="connsiteY2" fmla="*/ 5149273 h 5149273"/>
              <a:gd name="connsiteX3" fmla="*/ 0 w 2031999"/>
              <a:gd name="connsiteY3" fmla="*/ 5149273 h 5149273"/>
              <a:gd name="connsiteX4" fmla="*/ 1362363 w 2031999"/>
              <a:gd name="connsiteY4" fmla="*/ 0 h 5149273"/>
              <a:gd name="connsiteX0" fmla="*/ 1067954 w 2031999"/>
              <a:gd name="connsiteY0" fmla="*/ 0 h 5143500"/>
              <a:gd name="connsiteX1" fmla="*/ 2031999 w 2031999"/>
              <a:gd name="connsiteY1" fmla="*/ 0 h 5143500"/>
              <a:gd name="connsiteX2" fmla="*/ 2031999 w 2031999"/>
              <a:gd name="connsiteY2" fmla="*/ 5143500 h 5143500"/>
              <a:gd name="connsiteX3" fmla="*/ 0 w 2031999"/>
              <a:gd name="connsiteY3" fmla="*/ 5143500 h 5143500"/>
              <a:gd name="connsiteX4" fmla="*/ 1067954 w 2031999"/>
              <a:gd name="connsiteY4" fmla="*/ 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31999" h="5143500">
                <a:moveTo>
                  <a:pt x="1067954" y="0"/>
                </a:moveTo>
                <a:lnTo>
                  <a:pt x="2031999" y="0"/>
                </a:lnTo>
                <a:lnTo>
                  <a:pt x="2031999" y="5143500"/>
                </a:lnTo>
                <a:lnTo>
                  <a:pt x="0" y="5143500"/>
                </a:lnTo>
                <a:lnTo>
                  <a:pt x="106795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>
              <a:latin typeface="Arial"/>
              <a:cs typeface="Arial"/>
            </a:endParaRP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49264" y="1740488"/>
            <a:ext cx="7018337" cy="2808429"/>
          </a:xfrm>
          <a:prstGeom prst="rect">
            <a:avLst/>
          </a:prstGeom>
        </p:spPr>
        <p:txBody>
          <a:bodyPr vert="horz" lIns="0"/>
          <a:lstStyle>
            <a:lvl1pPr marL="0" indent="0">
              <a:buNone/>
              <a:defRPr sz="3600" b="1" i="1">
                <a:solidFill>
                  <a:srgbClr val="FFFFFF"/>
                </a:solidFill>
                <a:latin typeface="Arial"/>
                <a:cs typeface="Arial"/>
              </a:defRPr>
            </a:lvl1pPr>
            <a:lvl2pPr marL="0" indent="0">
              <a:buNone/>
              <a:defRPr sz="2000">
                <a:solidFill>
                  <a:srgbClr val="FFFFFF"/>
                </a:solidFill>
                <a:latin typeface="Arial"/>
                <a:cs typeface="Arial"/>
              </a:defRPr>
            </a:lvl2pPr>
            <a:lvl3pPr marL="0" indent="0">
              <a:buNone/>
              <a:defRPr sz="1200">
                <a:solidFill>
                  <a:srgbClr val="FFFFFF"/>
                </a:solidFill>
                <a:latin typeface="Arial"/>
                <a:cs typeface="Arial"/>
              </a:defRPr>
            </a:lvl3pPr>
            <a:lvl4pPr marL="1371600" indent="0">
              <a:buNone/>
              <a:defRPr>
                <a:latin typeface="Arial"/>
                <a:cs typeface="Arial"/>
              </a:defRPr>
            </a:lvl4pPr>
            <a:lvl5pPr marL="1828800" indent="0">
              <a:buNone/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AutoShape 1"/>
          <p:cNvSpPr>
            <a:spLocks/>
          </p:cNvSpPr>
          <p:nvPr userDrawn="1"/>
        </p:nvSpPr>
        <p:spPr bwMode="auto">
          <a:xfrm>
            <a:off x="1205374" y="6468470"/>
            <a:ext cx="3619500" cy="220133"/>
          </a:xfrm>
          <a:custGeom>
            <a:avLst/>
            <a:gdLst>
              <a:gd name="T0" fmla="*/ 1809750 w 21600"/>
              <a:gd name="T1" fmla="*/ 82550 h 21600"/>
              <a:gd name="T2" fmla="*/ 1809750 w 21600"/>
              <a:gd name="T3" fmla="*/ 82550 h 21600"/>
              <a:gd name="T4" fmla="*/ 1809750 w 21600"/>
              <a:gd name="T5" fmla="*/ 82550 h 21600"/>
              <a:gd name="T6" fmla="*/ 1809750 w 21600"/>
              <a:gd name="T7" fmla="*/ 825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kern="1200" dirty="0">
                <a:solidFill>
                  <a:schemeClr val="bg1"/>
                </a:solidFill>
                <a:latin typeface="Arial"/>
                <a:ea typeface="+mn-ea"/>
                <a:cs typeface="Arial"/>
                <a:sym typeface="Futura Std Book" charset="0"/>
              </a:rPr>
              <a:t>© 2016 PayPal Inc. All rights reserved. Confidential and proprietary.</a:t>
            </a:r>
            <a:endParaRPr lang="en-US" sz="700" b="0" i="0" kern="1200" dirty="0">
              <a:solidFill>
                <a:schemeClr val="bg1"/>
              </a:solidFill>
              <a:latin typeface="Arial"/>
              <a:ea typeface="+mn-ea"/>
              <a:cs typeface="Arial"/>
            </a:endParaRPr>
          </a:p>
          <a:p>
            <a:pPr defTabSz="457200">
              <a:lnSpc>
                <a:spcPct val="100000"/>
              </a:lnSpc>
              <a:defRPr/>
            </a:pPr>
            <a:r>
              <a:rPr lang="en-US" sz="700" b="0" i="0" kern="1200" dirty="0">
                <a:solidFill>
                  <a:srgbClr val="A7A8A9"/>
                </a:solidFill>
                <a:latin typeface="Arial"/>
                <a:ea typeface="+mn-ea"/>
                <a:cs typeface="Arial"/>
                <a:sym typeface="Futura Std Book" charset="0"/>
              </a:rPr>
              <a:t> </a:t>
            </a:r>
            <a:endParaRPr lang="en-US" sz="700" b="0" i="0" kern="1200" dirty="0">
              <a:solidFill>
                <a:srgbClr val="A7A8A9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32973" y="6373284"/>
            <a:ext cx="33866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 b="0" i="0">
                <a:solidFill>
                  <a:srgbClr val="99999A"/>
                </a:solidFill>
                <a:latin typeface="Arial"/>
                <a:cs typeface="Arial"/>
              </a:defRPr>
            </a:lvl1pPr>
          </a:lstStyle>
          <a:p>
            <a:fld id="{392A089F-6FA7-E74D-8B91-14056D11BB2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381001" y="2514600"/>
            <a:ext cx="3121025" cy="83608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lang="en-US" sz="1600" b="0" kern="1200" dirty="0" smtClean="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2pPr>
            <a:lvl3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3pPr>
            <a:lvl4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4pPr>
            <a:lvl5pPr>
              <a:defRPr lang="en-US" sz="1600" b="0" kern="1200" dirty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0" name="Picture 9" descr="pp_h_1C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264" y="6429475"/>
            <a:ext cx="668061" cy="162062"/>
          </a:xfrm>
          <a:prstGeom prst="rect">
            <a:avLst/>
          </a:prstGeom>
        </p:spPr>
      </p:pic>
      <p:grpSp>
        <p:nvGrpSpPr>
          <p:cNvPr id="11" name="Group 10"/>
          <p:cNvGrpSpPr/>
          <p:nvPr userDrawn="1"/>
        </p:nvGrpSpPr>
        <p:grpSpPr>
          <a:xfrm>
            <a:off x="4887547" y="6385568"/>
            <a:ext cx="2275253" cy="302199"/>
            <a:chOff x="4735147" y="6385568"/>
            <a:chExt cx="2275253" cy="302199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5147" y="6397345"/>
              <a:ext cx="282993" cy="272589"/>
            </a:xfrm>
            <a:prstGeom prst="rect">
              <a:avLst/>
            </a:prstGeom>
          </p:spPr>
        </p:pic>
        <p:sp>
          <p:nvSpPr>
            <p:cNvPr id="13" name="Rectangle 12"/>
            <p:cNvSpPr/>
            <p:nvPr/>
          </p:nvSpPr>
          <p:spPr>
            <a:xfrm>
              <a:off x="4980677" y="6385568"/>
              <a:ext cx="2029723" cy="3021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en-US" sz="1100" dirty="0">
                  <a:solidFill>
                    <a:schemeClr val="bg1"/>
                  </a:solidFill>
                  <a:latin typeface="Arial"/>
                  <a:cs typeface="Arial"/>
                </a:rPr>
                <a:t>Global Technology Education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0236309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Slide">
    <p:bg>
      <p:bgPr>
        <a:solidFill>
          <a:srgbClr val="0030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"/>
          <p:cNvSpPr/>
          <p:nvPr userDrawn="1"/>
        </p:nvSpPr>
        <p:spPr>
          <a:xfrm>
            <a:off x="7112002" y="0"/>
            <a:ext cx="2031999" cy="6858000"/>
          </a:xfrm>
          <a:custGeom>
            <a:avLst/>
            <a:gdLst>
              <a:gd name="connsiteX0" fmla="*/ 0 w 2031999"/>
              <a:gd name="connsiteY0" fmla="*/ 0 h 5143500"/>
              <a:gd name="connsiteX1" fmla="*/ 2031999 w 2031999"/>
              <a:gd name="connsiteY1" fmla="*/ 0 h 5143500"/>
              <a:gd name="connsiteX2" fmla="*/ 2031999 w 2031999"/>
              <a:gd name="connsiteY2" fmla="*/ 5143500 h 5143500"/>
              <a:gd name="connsiteX3" fmla="*/ 0 w 2031999"/>
              <a:gd name="connsiteY3" fmla="*/ 5143500 h 5143500"/>
              <a:gd name="connsiteX4" fmla="*/ 0 w 2031999"/>
              <a:gd name="connsiteY4" fmla="*/ 0 h 5143500"/>
              <a:gd name="connsiteX0" fmla="*/ 1073727 w 2031999"/>
              <a:gd name="connsiteY0" fmla="*/ 0 h 5143500"/>
              <a:gd name="connsiteX1" fmla="*/ 2031999 w 2031999"/>
              <a:gd name="connsiteY1" fmla="*/ 0 h 5143500"/>
              <a:gd name="connsiteX2" fmla="*/ 2031999 w 2031999"/>
              <a:gd name="connsiteY2" fmla="*/ 5143500 h 5143500"/>
              <a:gd name="connsiteX3" fmla="*/ 0 w 2031999"/>
              <a:gd name="connsiteY3" fmla="*/ 5143500 h 5143500"/>
              <a:gd name="connsiteX4" fmla="*/ 1073727 w 2031999"/>
              <a:gd name="connsiteY4" fmla="*/ 0 h 5143500"/>
              <a:gd name="connsiteX0" fmla="*/ 1362363 w 2031999"/>
              <a:gd name="connsiteY0" fmla="*/ 0 h 5149273"/>
              <a:gd name="connsiteX1" fmla="*/ 2031999 w 2031999"/>
              <a:gd name="connsiteY1" fmla="*/ 5773 h 5149273"/>
              <a:gd name="connsiteX2" fmla="*/ 2031999 w 2031999"/>
              <a:gd name="connsiteY2" fmla="*/ 5149273 h 5149273"/>
              <a:gd name="connsiteX3" fmla="*/ 0 w 2031999"/>
              <a:gd name="connsiteY3" fmla="*/ 5149273 h 5149273"/>
              <a:gd name="connsiteX4" fmla="*/ 1362363 w 2031999"/>
              <a:gd name="connsiteY4" fmla="*/ 0 h 5149273"/>
              <a:gd name="connsiteX0" fmla="*/ 1067954 w 2031999"/>
              <a:gd name="connsiteY0" fmla="*/ 0 h 5143500"/>
              <a:gd name="connsiteX1" fmla="*/ 2031999 w 2031999"/>
              <a:gd name="connsiteY1" fmla="*/ 0 h 5143500"/>
              <a:gd name="connsiteX2" fmla="*/ 2031999 w 2031999"/>
              <a:gd name="connsiteY2" fmla="*/ 5143500 h 5143500"/>
              <a:gd name="connsiteX3" fmla="*/ 0 w 2031999"/>
              <a:gd name="connsiteY3" fmla="*/ 5143500 h 5143500"/>
              <a:gd name="connsiteX4" fmla="*/ 1067954 w 2031999"/>
              <a:gd name="connsiteY4" fmla="*/ 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31999" h="5143500">
                <a:moveTo>
                  <a:pt x="1067954" y="0"/>
                </a:moveTo>
                <a:lnTo>
                  <a:pt x="2031999" y="0"/>
                </a:lnTo>
                <a:lnTo>
                  <a:pt x="2031999" y="5143500"/>
                </a:lnTo>
                <a:lnTo>
                  <a:pt x="0" y="5143500"/>
                </a:lnTo>
                <a:lnTo>
                  <a:pt x="106795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>
              <a:latin typeface="Arial"/>
              <a:cs typeface="Arial"/>
            </a:endParaRPr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49264" y="1740488"/>
            <a:ext cx="5348313" cy="2808429"/>
          </a:xfrm>
          <a:prstGeom prst="rect">
            <a:avLst/>
          </a:prstGeom>
        </p:spPr>
        <p:txBody>
          <a:bodyPr vert="horz" lIns="0"/>
          <a:lstStyle>
            <a:lvl1pPr marL="0" indent="0">
              <a:buNone/>
              <a:defRPr sz="3600" b="1" i="1">
                <a:solidFill>
                  <a:srgbClr val="FFFFFF"/>
                </a:solidFill>
                <a:latin typeface="Arial"/>
                <a:cs typeface="Arial"/>
              </a:defRPr>
            </a:lvl1pPr>
            <a:lvl2pPr marL="0" indent="0">
              <a:buNone/>
              <a:defRPr sz="2000">
                <a:solidFill>
                  <a:srgbClr val="FFFFFF"/>
                </a:solidFill>
                <a:latin typeface="Arial"/>
                <a:cs typeface="Arial"/>
              </a:defRPr>
            </a:lvl2pPr>
            <a:lvl3pPr marL="0" indent="0">
              <a:buNone/>
              <a:defRPr sz="1200">
                <a:solidFill>
                  <a:srgbClr val="FFFFFF"/>
                </a:solidFill>
                <a:latin typeface="Arial"/>
                <a:cs typeface="Arial"/>
              </a:defRPr>
            </a:lvl3pPr>
            <a:lvl4pPr marL="1371600" indent="0">
              <a:buNone/>
              <a:defRPr>
                <a:latin typeface="Arial"/>
                <a:cs typeface="Arial"/>
              </a:defRPr>
            </a:lvl4pPr>
            <a:lvl5pPr marL="1828800" indent="0">
              <a:buNone/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AutoShape 1"/>
          <p:cNvSpPr>
            <a:spLocks/>
          </p:cNvSpPr>
          <p:nvPr userDrawn="1"/>
        </p:nvSpPr>
        <p:spPr bwMode="auto">
          <a:xfrm>
            <a:off x="1205374" y="6468470"/>
            <a:ext cx="3619500" cy="220133"/>
          </a:xfrm>
          <a:custGeom>
            <a:avLst/>
            <a:gdLst>
              <a:gd name="T0" fmla="*/ 1809750 w 21600"/>
              <a:gd name="T1" fmla="*/ 82550 h 21600"/>
              <a:gd name="T2" fmla="*/ 1809750 w 21600"/>
              <a:gd name="T3" fmla="*/ 82550 h 21600"/>
              <a:gd name="T4" fmla="*/ 1809750 w 21600"/>
              <a:gd name="T5" fmla="*/ 82550 h 21600"/>
              <a:gd name="T6" fmla="*/ 1809750 w 21600"/>
              <a:gd name="T7" fmla="*/ 825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kern="1200" dirty="0">
                <a:solidFill>
                  <a:schemeClr val="bg1"/>
                </a:solidFill>
                <a:latin typeface="Arial"/>
                <a:ea typeface="+mn-ea"/>
                <a:cs typeface="Arial"/>
                <a:sym typeface="Futura Std Book" charset="0"/>
              </a:rPr>
              <a:t>© 2016 PayPal Inc. All rights reserved. Confidential and proprietary.</a:t>
            </a:r>
            <a:endParaRPr lang="en-US" sz="700" b="0" i="0" kern="1200" dirty="0">
              <a:solidFill>
                <a:schemeClr val="bg1"/>
              </a:solidFill>
              <a:latin typeface="Arial"/>
              <a:ea typeface="+mn-ea"/>
              <a:cs typeface="Arial"/>
            </a:endParaRPr>
          </a:p>
          <a:p>
            <a:pPr defTabSz="457200">
              <a:lnSpc>
                <a:spcPct val="100000"/>
              </a:lnSpc>
              <a:defRPr/>
            </a:pPr>
            <a:r>
              <a:rPr lang="en-US" sz="700" b="0" i="0" kern="1200" dirty="0">
                <a:solidFill>
                  <a:srgbClr val="A7A8A9"/>
                </a:solidFill>
                <a:latin typeface="Arial"/>
                <a:ea typeface="+mn-ea"/>
                <a:cs typeface="Arial"/>
                <a:sym typeface="Futura Std Book" charset="0"/>
              </a:rPr>
              <a:t> </a:t>
            </a:r>
            <a:endParaRPr lang="en-US" sz="700" b="0" i="0" kern="1200" dirty="0">
              <a:solidFill>
                <a:srgbClr val="A7A8A9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32973" y="6373284"/>
            <a:ext cx="33866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 b="0" i="0">
                <a:solidFill>
                  <a:srgbClr val="99999A"/>
                </a:solidFill>
                <a:latin typeface="Arial"/>
                <a:cs typeface="Arial"/>
              </a:defRPr>
            </a:lvl1pPr>
          </a:lstStyle>
          <a:p>
            <a:fld id="{392A089F-6FA7-E74D-8B91-14056D11BB2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 descr="pp_h_1C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264" y="6429475"/>
            <a:ext cx="668061" cy="162062"/>
          </a:xfrm>
          <a:prstGeom prst="rect">
            <a:avLst/>
          </a:prstGeom>
        </p:spPr>
      </p:pic>
      <p:grpSp>
        <p:nvGrpSpPr>
          <p:cNvPr id="8" name="Group 7"/>
          <p:cNvGrpSpPr/>
          <p:nvPr userDrawn="1"/>
        </p:nvGrpSpPr>
        <p:grpSpPr>
          <a:xfrm>
            <a:off x="4800600" y="6385568"/>
            <a:ext cx="2275253" cy="302199"/>
            <a:chOff x="4735147" y="6385568"/>
            <a:chExt cx="2275253" cy="302199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5147" y="6397345"/>
              <a:ext cx="282993" cy="272589"/>
            </a:xfrm>
            <a:prstGeom prst="rect">
              <a:avLst/>
            </a:prstGeom>
          </p:spPr>
        </p:pic>
        <p:sp>
          <p:nvSpPr>
            <p:cNvPr id="13" name="Rectangle 12"/>
            <p:cNvSpPr/>
            <p:nvPr/>
          </p:nvSpPr>
          <p:spPr>
            <a:xfrm>
              <a:off x="4980677" y="6385568"/>
              <a:ext cx="2029723" cy="3021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en-US" sz="1100" dirty="0">
                  <a:solidFill>
                    <a:schemeClr val="bg1"/>
                  </a:solidFill>
                  <a:latin typeface="Arial"/>
                  <a:cs typeface="Arial"/>
                </a:rPr>
                <a:t>Global Technology Education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506791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General Slide">
    <p:bg>
      <p:bgPr>
        <a:solidFill>
          <a:srgbClr val="0030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49264" y="2666303"/>
            <a:ext cx="7809325" cy="2808429"/>
          </a:xfrm>
          <a:prstGeom prst="rect">
            <a:avLst/>
          </a:prstGeom>
        </p:spPr>
        <p:txBody>
          <a:bodyPr vert="horz" lIns="0"/>
          <a:lstStyle>
            <a:lvl1pPr marL="0" indent="0">
              <a:buNone/>
              <a:defRPr sz="3600" b="1" i="0">
                <a:solidFill>
                  <a:srgbClr val="FFFFFF"/>
                </a:solidFill>
                <a:latin typeface="Arial"/>
                <a:cs typeface="Arial"/>
              </a:defRPr>
            </a:lvl1pPr>
            <a:lvl2pPr marL="0" indent="0">
              <a:buNone/>
              <a:defRPr sz="2000">
                <a:solidFill>
                  <a:srgbClr val="FFFFFF"/>
                </a:solidFill>
                <a:latin typeface="Arial"/>
                <a:cs typeface="Arial"/>
              </a:defRPr>
            </a:lvl2pPr>
            <a:lvl3pPr marL="0" indent="0">
              <a:buNone/>
              <a:defRPr sz="1200">
                <a:solidFill>
                  <a:srgbClr val="FFFFFF"/>
                </a:solidFill>
                <a:latin typeface="Arial"/>
                <a:cs typeface="Arial"/>
              </a:defRPr>
            </a:lvl3pPr>
            <a:lvl4pPr marL="1371600" indent="0">
              <a:buNone/>
              <a:defRPr>
                <a:latin typeface="Arial"/>
                <a:cs typeface="Arial"/>
              </a:defRPr>
            </a:lvl4pPr>
            <a:lvl5pPr marL="1828800" indent="0">
              <a:buNone/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AutoShape 1"/>
          <p:cNvSpPr>
            <a:spLocks/>
          </p:cNvSpPr>
          <p:nvPr userDrawn="1"/>
        </p:nvSpPr>
        <p:spPr bwMode="auto">
          <a:xfrm>
            <a:off x="1205374" y="6468470"/>
            <a:ext cx="3619500" cy="220133"/>
          </a:xfrm>
          <a:custGeom>
            <a:avLst/>
            <a:gdLst>
              <a:gd name="T0" fmla="*/ 1809750 w 21600"/>
              <a:gd name="T1" fmla="*/ 82550 h 21600"/>
              <a:gd name="T2" fmla="*/ 1809750 w 21600"/>
              <a:gd name="T3" fmla="*/ 82550 h 21600"/>
              <a:gd name="T4" fmla="*/ 1809750 w 21600"/>
              <a:gd name="T5" fmla="*/ 82550 h 21600"/>
              <a:gd name="T6" fmla="*/ 1809750 w 21600"/>
              <a:gd name="T7" fmla="*/ 825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kern="1200" dirty="0">
                <a:solidFill>
                  <a:schemeClr val="bg1"/>
                </a:solidFill>
                <a:latin typeface="Arial"/>
                <a:ea typeface="+mn-ea"/>
                <a:cs typeface="Arial"/>
                <a:sym typeface="Futura Std Book" charset="0"/>
              </a:rPr>
              <a:t>© 2016 PayPal Inc. All rights reserved. Confidential and proprietary.</a:t>
            </a:r>
            <a:endParaRPr lang="en-US" sz="700" b="0" i="0" kern="1200" dirty="0">
              <a:solidFill>
                <a:schemeClr val="bg1"/>
              </a:solidFill>
              <a:latin typeface="Arial"/>
              <a:ea typeface="+mn-ea"/>
              <a:cs typeface="Arial"/>
            </a:endParaRPr>
          </a:p>
          <a:p>
            <a:pPr defTabSz="457200">
              <a:lnSpc>
                <a:spcPct val="100000"/>
              </a:lnSpc>
              <a:defRPr/>
            </a:pPr>
            <a:r>
              <a:rPr lang="en-US" sz="700" b="0" i="0" kern="1200" dirty="0">
                <a:solidFill>
                  <a:srgbClr val="A7A8A9"/>
                </a:solidFill>
                <a:latin typeface="Arial"/>
                <a:ea typeface="+mn-ea"/>
                <a:cs typeface="Arial"/>
                <a:sym typeface="Futura Std Book" charset="0"/>
              </a:rPr>
              <a:t> </a:t>
            </a:r>
            <a:endParaRPr lang="en-US" sz="700" b="0" i="0" kern="1200" dirty="0">
              <a:solidFill>
                <a:srgbClr val="A7A8A9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32973" y="6373284"/>
            <a:ext cx="33866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392A089F-6FA7-E74D-8B91-14056D11BB2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 descr="pp_h_1C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264" y="6429475"/>
            <a:ext cx="668061" cy="162062"/>
          </a:xfrm>
          <a:prstGeom prst="rect">
            <a:avLst/>
          </a:prstGeom>
        </p:spPr>
      </p:pic>
      <p:grpSp>
        <p:nvGrpSpPr>
          <p:cNvPr id="7" name="Group 6"/>
          <p:cNvGrpSpPr/>
          <p:nvPr userDrawn="1"/>
        </p:nvGrpSpPr>
        <p:grpSpPr>
          <a:xfrm>
            <a:off x="6259147" y="6385568"/>
            <a:ext cx="2275253" cy="302199"/>
            <a:chOff x="4735147" y="6385568"/>
            <a:chExt cx="2275253" cy="302199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5147" y="6397345"/>
              <a:ext cx="282993" cy="272589"/>
            </a:xfrm>
            <a:prstGeom prst="rect">
              <a:avLst/>
            </a:prstGeom>
          </p:spPr>
        </p:pic>
        <p:sp>
          <p:nvSpPr>
            <p:cNvPr id="12" name="Rectangle 11"/>
            <p:cNvSpPr/>
            <p:nvPr/>
          </p:nvSpPr>
          <p:spPr>
            <a:xfrm>
              <a:off x="4980677" y="6385568"/>
              <a:ext cx="2029723" cy="3021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en-US" sz="1100" dirty="0">
                  <a:solidFill>
                    <a:schemeClr val="bg1"/>
                  </a:solidFill>
                  <a:latin typeface="Arial"/>
                  <a:cs typeface="Arial"/>
                </a:rPr>
                <a:t>Global Technology Education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9520065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Blue Background">
    <p:bg>
      <p:bgPr>
        <a:solidFill>
          <a:srgbClr val="0030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1"/>
          <p:cNvSpPr>
            <a:spLocks/>
          </p:cNvSpPr>
          <p:nvPr userDrawn="1"/>
        </p:nvSpPr>
        <p:spPr bwMode="auto">
          <a:xfrm>
            <a:off x="1205374" y="6468470"/>
            <a:ext cx="3619500" cy="220133"/>
          </a:xfrm>
          <a:custGeom>
            <a:avLst/>
            <a:gdLst>
              <a:gd name="T0" fmla="*/ 1809750 w 21600"/>
              <a:gd name="T1" fmla="*/ 82550 h 21600"/>
              <a:gd name="T2" fmla="*/ 1809750 w 21600"/>
              <a:gd name="T3" fmla="*/ 82550 h 21600"/>
              <a:gd name="T4" fmla="*/ 1809750 w 21600"/>
              <a:gd name="T5" fmla="*/ 82550 h 21600"/>
              <a:gd name="T6" fmla="*/ 1809750 w 21600"/>
              <a:gd name="T7" fmla="*/ 825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kern="1200" dirty="0">
                <a:solidFill>
                  <a:schemeClr val="bg1"/>
                </a:solidFill>
                <a:latin typeface="Arial"/>
                <a:ea typeface="+mn-ea"/>
                <a:cs typeface="Arial"/>
                <a:sym typeface="Futura Std Book" charset="0"/>
              </a:rPr>
              <a:t>© 2016 PayPal Inc. All rights reserved. Confidential and proprietary.</a:t>
            </a:r>
            <a:endParaRPr lang="en-US" sz="700" b="0" i="0" kern="1200" dirty="0">
              <a:solidFill>
                <a:schemeClr val="bg1"/>
              </a:solidFill>
              <a:latin typeface="Arial"/>
              <a:ea typeface="+mn-ea"/>
              <a:cs typeface="Arial"/>
            </a:endParaRPr>
          </a:p>
          <a:p>
            <a:pPr defTabSz="457200">
              <a:lnSpc>
                <a:spcPct val="100000"/>
              </a:lnSpc>
              <a:defRPr/>
            </a:pPr>
            <a:r>
              <a:rPr lang="en-US" sz="700" b="0" i="0" kern="1200" dirty="0">
                <a:solidFill>
                  <a:srgbClr val="A7A8A9"/>
                </a:solidFill>
                <a:latin typeface="Arial"/>
                <a:ea typeface="+mn-ea"/>
                <a:cs typeface="Arial"/>
                <a:sym typeface="Futura Std Book" charset="0"/>
              </a:rPr>
              <a:t> </a:t>
            </a:r>
            <a:endParaRPr lang="en-US" sz="700" b="0" i="0" kern="1200" dirty="0">
              <a:solidFill>
                <a:srgbClr val="A7A8A9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32973" y="6373284"/>
            <a:ext cx="33866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392A089F-6FA7-E74D-8B91-14056D11BB2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354690" y="328420"/>
            <a:ext cx="8229600" cy="591593"/>
          </a:xfrm>
          <a:prstGeom prst="rect">
            <a:avLst/>
          </a:prstGeom>
        </p:spPr>
        <p:txBody>
          <a:bodyPr vert="horz"/>
          <a:lstStyle>
            <a:lvl1pPr algn="l">
              <a:defRPr lang="en-US" sz="2400" b="1" kern="1200" dirty="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353031" y="1648884"/>
            <a:ext cx="8332182" cy="4622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>
                <a:solidFill>
                  <a:srgbClr val="FFFFFF"/>
                </a:solidFill>
                <a:latin typeface="Arial"/>
                <a:cs typeface="Arial"/>
              </a:defRPr>
            </a:lvl1pPr>
            <a:lvl2pPr marL="457200" indent="0">
              <a:buNone/>
              <a:defRPr>
                <a:latin typeface="Arial"/>
                <a:cs typeface="Arial"/>
              </a:defRPr>
            </a:lvl2pPr>
            <a:lvl3pPr marL="914400" indent="0">
              <a:buNone/>
              <a:defRPr>
                <a:latin typeface="Arial"/>
                <a:cs typeface="Arial"/>
              </a:defRPr>
            </a:lvl3pPr>
            <a:lvl4pPr marL="1371600" indent="0">
              <a:buNone/>
              <a:defRPr>
                <a:latin typeface="Arial"/>
                <a:cs typeface="Arial"/>
              </a:defRPr>
            </a:lvl4pPr>
            <a:lvl5pPr marL="1828800" indent="0">
              <a:buNone/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354693" y="813705"/>
            <a:ext cx="3121025" cy="83608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lang="en-US" sz="1600" b="0" kern="1200" dirty="0" smtClean="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2pPr>
            <a:lvl3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3pPr>
            <a:lvl4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4pPr>
            <a:lvl5pPr>
              <a:defRPr lang="en-US" sz="1600" b="0" kern="1200" dirty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8" name="Picture 7" descr="pp_h_1C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264" y="6429475"/>
            <a:ext cx="668061" cy="162062"/>
          </a:xfrm>
          <a:prstGeom prst="rect">
            <a:avLst/>
          </a:prstGeom>
        </p:spPr>
      </p:pic>
      <p:grpSp>
        <p:nvGrpSpPr>
          <p:cNvPr id="10" name="Group 9"/>
          <p:cNvGrpSpPr/>
          <p:nvPr userDrawn="1"/>
        </p:nvGrpSpPr>
        <p:grpSpPr>
          <a:xfrm>
            <a:off x="6259147" y="6385568"/>
            <a:ext cx="2275253" cy="302199"/>
            <a:chOff x="4735147" y="6385568"/>
            <a:chExt cx="2275253" cy="302199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5147" y="6397345"/>
              <a:ext cx="282993" cy="272589"/>
            </a:xfrm>
            <a:prstGeom prst="rect">
              <a:avLst/>
            </a:prstGeom>
          </p:spPr>
        </p:pic>
        <p:sp>
          <p:nvSpPr>
            <p:cNvPr id="16" name="Rectangle 15"/>
            <p:cNvSpPr/>
            <p:nvPr/>
          </p:nvSpPr>
          <p:spPr>
            <a:xfrm>
              <a:off x="4980677" y="6385568"/>
              <a:ext cx="2029723" cy="3021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en-US" sz="1100" dirty="0">
                  <a:solidFill>
                    <a:schemeClr val="bg1"/>
                  </a:solidFill>
                  <a:latin typeface="Arial"/>
                  <a:cs typeface="Arial"/>
                </a:rPr>
                <a:t>Global Technology Education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627999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bg>
      <p:bgPr>
        <a:solidFill>
          <a:srgbClr val="0030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white shape.pn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02"/>
          <a:stretch/>
        </p:blipFill>
        <p:spPr>
          <a:xfrm flipH="1" flipV="1">
            <a:off x="7103530" y="0"/>
            <a:ext cx="2040471" cy="6858000"/>
          </a:xfrm>
          <a:prstGeom prst="rect">
            <a:avLst/>
          </a:prstGeom>
        </p:spPr>
      </p:pic>
      <p:sp>
        <p:nvSpPr>
          <p:cNvPr id="6" name="AutoShape 1"/>
          <p:cNvSpPr>
            <a:spLocks/>
          </p:cNvSpPr>
          <p:nvPr userDrawn="1"/>
        </p:nvSpPr>
        <p:spPr bwMode="auto">
          <a:xfrm>
            <a:off x="449263" y="6468470"/>
            <a:ext cx="3619500" cy="220133"/>
          </a:xfrm>
          <a:custGeom>
            <a:avLst/>
            <a:gdLst>
              <a:gd name="T0" fmla="*/ 1809750 w 21600"/>
              <a:gd name="T1" fmla="*/ 82550 h 21600"/>
              <a:gd name="T2" fmla="*/ 1809750 w 21600"/>
              <a:gd name="T3" fmla="*/ 82550 h 21600"/>
              <a:gd name="T4" fmla="*/ 1809750 w 21600"/>
              <a:gd name="T5" fmla="*/ 82550 h 21600"/>
              <a:gd name="T6" fmla="*/ 1809750 w 21600"/>
              <a:gd name="T7" fmla="*/ 825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rgbClr val="FFFFFF"/>
                </a:solidFill>
                <a:latin typeface="Arial"/>
                <a:cs typeface="Arial"/>
                <a:sym typeface="Futura Std Book" charset="0"/>
              </a:rPr>
              <a:t>© 2016 PayPal Inc. All rights reserved.</a:t>
            </a:r>
            <a:r>
              <a:rPr lang="en-US" sz="700" b="0" i="0" baseline="0" dirty="0">
                <a:solidFill>
                  <a:srgbClr val="FFFFFF"/>
                </a:solidFill>
                <a:latin typeface="Arial"/>
                <a:cs typeface="Arial"/>
                <a:sym typeface="Futura Std Book" charset="0"/>
              </a:rPr>
              <a:t> Confidential and proprietary</a:t>
            </a:r>
            <a:r>
              <a:rPr lang="en-US" sz="700" b="0" i="0" dirty="0">
                <a:solidFill>
                  <a:srgbClr val="FFFFFF"/>
                </a:solidFill>
                <a:latin typeface="Arial"/>
                <a:cs typeface="Arial"/>
                <a:sym typeface="Futura Std Book" charset="0"/>
              </a:rPr>
              <a:t>.</a:t>
            </a:r>
            <a:endParaRPr lang="en-US" sz="700" b="0" i="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49264" y="1740488"/>
            <a:ext cx="5348313" cy="2808429"/>
          </a:xfrm>
          <a:prstGeom prst="rect">
            <a:avLst/>
          </a:prstGeom>
        </p:spPr>
        <p:txBody>
          <a:bodyPr vert="horz" lIns="0"/>
          <a:lstStyle>
            <a:lvl1pPr marL="0" indent="0">
              <a:buNone/>
              <a:defRPr sz="3600" b="1" i="1">
                <a:solidFill>
                  <a:srgbClr val="FFFFFF"/>
                </a:solidFill>
                <a:latin typeface="Arial"/>
                <a:cs typeface="Arial"/>
              </a:defRPr>
            </a:lvl1pPr>
            <a:lvl2pPr marL="0" indent="0">
              <a:buNone/>
              <a:defRPr sz="2000">
                <a:solidFill>
                  <a:srgbClr val="FFFFFF"/>
                </a:solidFill>
                <a:latin typeface="Arial"/>
                <a:cs typeface="Arial"/>
              </a:defRPr>
            </a:lvl2pPr>
            <a:lvl3pPr marL="0" indent="0">
              <a:buNone/>
              <a:defRPr sz="1200">
                <a:solidFill>
                  <a:srgbClr val="FFFFFF"/>
                </a:solidFill>
                <a:latin typeface="Arial"/>
                <a:cs typeface="Arial"/>
              </a:defRPr>
            </a:lvl3pPr>
            <a:lvl4pPr marL="1371600" indent="0">
              <a:buNone/>
              <a:defRPr>
                <a:latin typeface="Arial"/>
                <a:cs typeface="Arial"/>
              </a:defRPr>
            </a:lvl4pPr>
            <a:lvl5pPr marL="1828800" indent="0">
              <a:buNone/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10" name="Picture 9" descr="pp_v_color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258" y="5316152"/>
            <a:ext cx="1159404" cy="1143683"/>
          </a:xfrm>
          <a:prstGeom prst="rect">
            <a:avLst/>
          </a:prstGeom>
        </p:spPr>
      </p:pic>
      <p:grpSp>
        <p:nvGrpSpPr>
          <p:cNvPr id="8" name="Group 7"/>
          <p:cNvGrpSpPr/>
          <p:nvPr userDrawn="1"/>
        </p:nvGrpSpPr>
        <p:grpSpPr>
          <a:xfrm>
            <a:off x="4735147" y="6385568"/>
            <a:ext cx="2275253" cy="302199"/>
            <a:chOff x="4735147" y="6385568"/>
            <a:chExt cx="2275253" cy="302199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5147" y="6397345"/>
              <a:ext cx="282993" cy="272589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>
            <a:xfrm>
              <a:off x="4980677" y="6385568"/>
              <a:ext cx="2029723" cy="3021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en-US" sz="1100" dirty="0">
                  <a:solidFill>
                    <a:schemeClr val="bg1"/>
                  </a:solidFill>
                  <a:latin typeface="Arial"/>
                  <a:cs typeface="Arial"/>
                </a:rPr>
                <a:t>Global Technology Education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2112530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 Blue Background">
    <p:bg>
      <p:bgPr>
        <a:solidFill>
          <a:srgbClr val="0030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rallelogram 7"/>
          <p:cNvSpPr/>
          <p:nvPr userDrawn="1"/>
        </p:nvSpPr>
        <p:spPr>
          <a:xfrm>
            <a:off x="-458596" y="4246352"/>
            <a:ext cx="8497813" cy="1587024"/>
          </a:xfrm>
          <a:prstGeom prst="parallelogram">
            <a:avLst/>
          </a:prstGeom>
          <a:solidFill>
            <a:srgbClr val="B0008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0" name="Parallelogram 9"/>
          <p:cNvSpPr/>
          <p:nvPr userDrawn="1"/>
        </p:nvSpPr>
        <p:spPr>
          <a:xfrm>
            <a:off x="-458596" y="2263927"/>
            <a:ext cx="7408653" cy="1587024"/>
          </a:xfrm>
          <a:prstGeom prst="parallelogram">
            <a:avLst/>
          </a:prstGeom>
          <a:solidFill>
            <a:srgbClr val="009CD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hape 145"/>
          <p:cNvSpPr/>
          <p:nvPr userDrawn="1"/>
        </p:nvSpPr>
        <p:spPr>
          <a:xfrm flipV="1">
            <a:off x="2353345" y="4559499"/>
            <a:ext cx="0" cy="1054623"/>
          </a:xfrm>
          <a:prstGeom prst="line">
            <a:avLst/>
          </a:prstGeom>
          <a:ln w="12700" cmpd="sng">
            <a:solidFill>
              <a:schemeClr val="bg1">
                <a:lumMod val="95000"/>
              </a:schemeClr>
            </a:solidFill>
            <a:prstDash val="solid"/>
            <a:miter lim="400000"/>
          </a:ln>
        </p:spPr>
        <p:txBody>
          <a:bodyPr lIns="0" tIns="0" rIns="0" bIns="0"/>
          <a:lstStyle/>
          <a:p>
            <a:pPr>
              <a:defRPr sz="1200">
                <a:uFillTx/>
                <a:latin typeface="+mn-lt"/>
                <a:ea typeface="+mn-ea"/>
                <a:cs typeface="+mn-cs"/>
                <a:sym typeface="Helvetica"/>
              </a:defRPr>
            </a:pPr>
            <a:endParaRPr sz="1200"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12" name="Shape 145"/>
          <p:cNvSpPr/>
          <p:nvPr userDrawn="1"/>
        </p:nvSpPr>
        <p:spPr>
          <a:xfrm flipV="1">
            <a:off x="2353345" y="2519497"/>
            <a:ext cx="0" cy="1054623"/>
          </a:xfrm>
          <a:prstGeom prst="line">
            <a:avLst/>
          </a:prstGeom>
          <a:ln w="12700" cmpd="sng">
            <a:solidFill>
              <a:schemeClr val="bg1">
                <a:lumMod val="95000"/>
              </a:schemeClr>
            </a:solidFill>
            <a:prstDash val="solid"/>
            <a:miter lim="400000"/>
          </a:ln>
        </p:spPr>
        <p:txBody>
          <a:bodyPr lIns="0" tIns="0" rIns="0" bIns="0"/>
          <a:lstStyle/>
          <a:p>
            <a:pPr>
              <a:defRPr sz="1200">
                <a:uFillTx/>
                <a:latin typeface="+mn-lt"/>
                <a:ea typeface="+mn-ea"/>
                <a:cs typeface="+mn-cs"/>
                <a:sym typeface="Helvetica"/>
              </a:defRPr>
            </a:pPr>
            <a:endParaRPr sz="1200"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13" name="Text Placeholder 14"/>
          <p:cNvSpPr>
            <a:spLocks noGrp="1"/>
          </p:cNvSpPr>
          <p:nvPr>
            <p:ph type="body" sz="quarter" idx="12"/>
          </p:nvPr>
        </p:nvSpPr>
        <p:spPr>
          <a:xfrm>
            <a:off x="331381" y="2448129"/>
            <a:ext cx="1987004" cy="954107"/>
          </a:xfrm>
          <a:prstGeom prst="rect">
            <a:avLst/>
          </a:prstGeom>
        </p:spPr>
        <p:txBody>
          <a:bodyPr vert="horz" anchor="t" anchorCtr="1">
            <a:spAutoFit/>
          </a:bodyPr>
          <a:lstStyle>
            <a:lvl1pPr marL="0" indent="0">
              <a:spcBef>
                <a:spcPts val="0"/>
              </a:spcBef>
              <a:buNone/>
              <a:defRPr lang="en-US" sz="5600" b="1" kern="1200" dirty="0" smtClean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indent="0">
              <a:buNone/>
              <a:defRPr lang="en-US" sz="5600" b="1" kern="1200" dirty="0" smtClean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2pPr>
          </a:lstStyle>
          <a:p>
            <a:pPr lvl="0"/>
            <a:r>
              <a:rPr lang="en-US" dirty="0"/>
              <a:t>Click</a:t>
            </a:r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331381" y="4445001"/>
            <a:ext cx="1987004" cy="954107"/>
          </a:xfrm>
          <a:prstGeom prst="rect">
            <a:avLst/>
          </a:prstGeom>
        </p:spPr>
        <p:txBody>
          <a:bodyPr vert="horz" anchor="t" anchorCtr="1">
            <a:spAutoFit/>
          </a:bodyPr>
          <a:lstStyle>
            <a:lvl1pPr marL="0" indent="0">
              <a:spcBef>
                <a:spcPts val="0"/>
              </a:spcBef>
              <a:buNone/>
              <a:defRPr lang="en-US" sz="5600" b="1" kern="1200" dirty="0" smtClean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indent="0">
              <a:buNone/>
              <a:defRPr lang="en-US" sz="5600" b="1" kern="1200" dirty="0" smtClean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2pPr>
          </a:lstStyle>
          <a:p>
            <a:pPr lvl="0"/>
            <a:r>
              <a:rPr lang="en-US" dirty="0"/>
              <a:t>Click</a:t>
            </a:r>
          </a:p>
        </p:txBody>
      </p:sp>
      <p:sp>
        <p:nvSpPr>
          <p:cNvPr id="17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2509129" y="2420689"/>
            <a:ext cx="4244561" cy="1299583"/>
          </a:xfrm>
          <a:prstGeom prst="rect">
            <a:avLst/>
          </a:prstGeom>
        </p:spPr>
        <p:txBody>
          <a:bodyPr vert="horz" anchor="ctr" anchorCtr="0"/>
          <a:lstStyle>
            <a:lvl1pPr marL="0" indent="0" algn="l" defTabSz="457200" rtl="0" eaLnBrk="1" latinLnBrk="0" hangingPunct="1">
              <a:buNone/>
              <a:defRPr lang="en-US" sz="1800" kern="1200" dirty="0" smtClean="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0" algn="l" defTabSz="457200" rtl="0" eaLnBrk="1" latinLnBrk="0" hangingPunct="1">
              <a:defRPr lang="en-US" sz="1800" kern="1200" dirty="0" smtClean="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0" algn="l" defTabSz="457200" rtl="0" eaLnBrk="1" latinLnBrk="0" hangingPunct="1">
              <a:defRPr lang="en-US" sz="1800" kern="1200" dirty="0" smtClean="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0" algn="l" defTabSz="457200" rtl="0" eaLnBrk="1" latinLnBrk="0" hangingPunct="1">
              <a:defRPr lang="en-US" sz="1800" kern="1200" dirty="0" smtClean="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0" algn="l" defTabSz="457200" rtl="0" eaLnBrk="1" latinLnBrk="0" hangingPunct="1">
              <a:defRPr lang="en-US" sz="1800" kern="1200" dirty="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5"/>
          </p:nvPr>
        </p:nvSpPr>
        <p:spPr>
          <a:xfrm>
            <a:off x="2509129" y="4388817"/>
            <a:ext cx="5417213" cy="1299583"/>
          </a:xfrm>
          <a:prstGeom prst="rect">
            <a:avLst/>
          </a:prstGeom>
        </p:spPr>
        <p:txBody>
          <a:bodyPr vert="horz" anchor="ctr" anchorCtr="0"/>
          <a:lstStyle>
            <a:lvl1pPr marL="0" indent="0" algn="l" defTabSz="457200" rtl="0" eaLnBrk="1" latinLnBrk="0" hangingPunct="1">
              <a:buNone/>
              <a:defRPr lang="en-US" sz="1800" kern="1200" dirty="0" smtClean="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0" algn="l" defTabSz="457200" rtl="0" eaLnBrk="1" latinLnBrk="0" hangingPunct="1">
              <a:defRPr lang="en-US" sz="1800" kern="1200" dirty="0" smtClean="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0" algn="l" defTabSz="457200" rtl="0" eaLnBrk="1" latinLnBrk="0" hangingPunct="1">
              <a:defRPr lang="en-US" sz="1800" kern="1200" dirty="0" smtClean="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0" algn="l" defTabSz="457200" rtl="0" eaLnBrk="1" latinLnBrk="0" hangingPunct="1">
              <a:defRPr lang="en-US" sz="1800" kern="1200" dirty="0" smtClean="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0" algn="l" defTabSz="457200" rtl="0" eaLnBrk="1" latinLnBrk="0" hangingPunct="1">
              <a:defRPr lang="en-US" sz="1800" kern="1200" dirty="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AutoShape 1"/>
          <p:cNvSpPr>
            <a:spLocks/>
          </p:cNvSpPr>
          <p:nvPr userDrawn="1"/>
        </p:nvSpPr>
        <p:spPr bwMode="auto">
          <a:xfrm>
            <a:off x="1205374" y="6468470"/>
            <a:ext cx="3619500" cy="220133"/>
          </a:xfrm>
          <a:custGeom>
            <a:avLst/>
            <a:gdLst>
              <a:gd name="T0" fmla="*/ 1809750 w 21600"/>
              <a:gd name="T1" fmla="*/ 82550 h 21600"/>
              <a:gd name="T2" fmla="*/ 1809750 w 21600"/>
              <a:gd name="T3" fmla="*/ 82550 h 21600"/>
              <a:gd name="T4" fmla="*/ 1809750 w 21600"/>
              <a:gd name="T5" fmla="*/ 82550 h 21600"/>
              <a:gd name="T6" fmla="*/ 1809750 w 21600"/>
              <a:gd name="T7" fmla="*/ 825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kern="1200" dirty="0">
                <a:solidFill>
                  <a:schemeClr val="bg1"/>
                </a:solidFill>
                <a:latin typeface="Arial"/>
                <a:ea typeface="+mn-ea"/>
                <a:cs typeface="Arial"/>
                <a:sym typeface="Futura Std Book" charset="0"/>
              </a:rPr>
              <a:t>© 2016 PayPal Inc. All rights reserved. Confidential and proprietary.</a:t>
            </a:r>
            <a:endParaRPr lang="en-US" sz="700" b="0" i="0" kern="1200" dirty="0">
              <a:solidFill>
                <a:schemeClr val="bg1"/>
              </a:solidFill>
              <a:latin typeface="Arial"/>
              <a:ea typeface="+mn-ea"/>
              <a:cs typeface="Arial"/>
            </a:endParaRPr>
          </a:p>
          <a:p>
            <a:pPr defTabSz="457200">
              <a:lnSpc>
                <a:spcPct val="100000"/>
              </a:lnSpc>
              <a:defRPr/>
            </a:pPr>
            <a:r>
              <a:rPr lang="en-US" sz="700" b="0" i="0" kern="1200" dirty="0">
                <a:solidFill>
                  <a:srgbClr val="A7A8A9"/>
                </a:solidFill>
                <a:latin typeface="Arial"/>
                <a:ea typeface="+mn-ea"/>
                <a:cs typeface="Arial"/>
                <a:sym typeface="Futura Std Book" charset="0"/>
              </a:rPr>
              <a:t> </a:t>
            </a:r>
            <a:endParaRPr lang="en-US" sz="700" b="0" i="0" kern="1200" dirty="0">
              <a:solidFill>
                <a:srgbClr val="A7A8A9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2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32973" y="6373284"/>
            <a:ext cx="33866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392A089F-6FA7-E74D-8B91-14056D11BB2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itle 1"/>
          <p:cNvSpPr>
            <a:spLocks noGrp="1"/>
          </p:cNvSpPr>
          <p:nvPr>
            <p:ph type="title"/>
          </p:nvPr>
        </p:nvSpPr>
        <p:spPr>
          <a:xfrm>
            <a:off x="354690" y="328420"/>
            <a:ext cx="8229600" cy="591593"/>
          </a:xfrm>
          <a:prstGeom prst="rect">
            <a:avLst/>
          </a:prstGeom>
        </p:spPr>
        <p:txBody>
          <a:bodyPr vert="horz"/>
          <a:lstStyle>
            <a:lvl1pPr algn="l">
              <a:defRPr lang="en-US" sz="2400" b="1" kern="1200" dirty="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5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354693" y="813705"/>
            <a:ext cx="3121025" cy="83608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lang="en-US" sz="1600" b="0" kern="1200" dirty="0" smtClean="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2pPr>
            <a:lvl3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3pPr>
            <a:lvl4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4pPr>
            <a:lvl5pPr>
              <a:defRPr lang="en-US" sz="1600" b="0" kern="1200" dirty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5" name="Picture 14" descr="pp_h_1C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264" y="6429475"/>
            <a:ext cx="668061" cy="162062"/>
          </a:xfrm>
          <a:prstGeom prst="rect">
            <a:avLst/>
          </a:prstGeom>
        </p:spPr>
      </p:pic>
      <p:grpSp>
        <p:nvGrpSpPr>
          <p:cNvPr id="19" name="Group 18"/>
          <p:cNvGrpSpPr/>
          <p:nvPr userDrawn="1"/>
        </p:nvGrpSpPr>
        <p:grpSpPr>
          <a:xfrm>
            <a:off x="6259147" y="6385568"/>
            <a:ext cx="2275253" cy="302199"/>
            <a:chOff x="4735147" y="6385568"/>
            <a:chExt cx="2275253" cy="302199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5147" y="6397345"/>
              <a:ext cx="282993" cy="272589"/>
            </a:xfrm>
            <a:prstGeom prst="rect">
              <a:avLst/>
            </a:prstGeom>
          </p:spPr>
        </p:pic>
        <p:sp>
          <p:nvSpPr>
            <p:cNvPr id="22" name="Rectangle 21"/>
            <p:cNvSpPr/>
            <p:nvPr/>
          </p:nvSpPr>
          <p:spPr>
            <a:xfrm>
              <a:off x="4980677" y="6385568"/>
              <a:ext cx="2029723" cy="3021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en-US" sz="1100" dirty="0">
                  <a:solidFill>
                    <a:schemeClr val="bg1"/>
                  </a:solidFill>
                  <a:latin typeface="Arial"/>
                  <a:cs typeface="Arial"/>
                </a:rPr>
                <a:t>Global Technology Education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8904296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Background with bulleted text">
    <p:bg>
      <p:bgPr>
        <a:solidFill>
          <a:srgbClr val="0030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47675" y="1490134"/>
            <a:ext cx="3424238" cy="3522133"/>
          </a:xfrm>
          <a:prstGeom prst="rect">
            <a:avLst/>
          </a:prstGeom>
        </p:spPr>
        <p:txBody>
          <a:bodyPr vert="horz"/>
          <a:lstStyle>
            <a:lvl1pPr marL="0" indent="0" algn="l" defTabSz="457200" rtl="0" eaLnBrk="1" latinLnBrk="0" hangingPunct="1">
              <a:lnSpc>
                <a:spcPct val="130000"/>
              </a:lnSpc>
              <a:spcBef>
                <a:spcPct val="0"/>
              </a:spcBef>
              <a:buNone/>
              <a:defRPr lang="en-US" sz="1600" b="1" kern="1200" dirty="0" smtClean="0">
                <a:solidFill>
                  <a:srgbClr val="009CDE"/>
                </a:solidFill>
                <a:latin typeface="Arial"/>
                <a:ea typeface="+mj-ea"/>
                <a:cs typeface="Arial"/>
              </a:defRPr>
            </a:lvl1pPr>
            <a:lvl2pPr marL="285750" indent="-285750" algn="l" defTabSz="457200" rtl="0" eaLnBrk="1" latinLnBrk="0" hangingPunct="1">
              <a:lnSpc>
                <a:spcPct val="130000"/>
              </a:lnSpc>
              <a:spcBef>
                <a:spcPct val="20000"/>
              </a:spcBef>
              <a:buClr>
                <a:srgbClr val="009CDE"/>
              </a:buClr>
              <a:buSzPct val="100000"/>
              <a:buBlip>
                <a:blip r:embed="rId2"/>
              </a:buBlip>
              <a:defRPr lang="en-US" sz="1200" kern="1200" dirty="0" smtClean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endParaRPr lang="en-US" dirty="0"/>
          </a:p>
        </p:txBody>
      </p:sp>
      <p:sp>
        <p:nvSpPr>
          <p:cNvPr id="10" name="AutoShape 1"/>
          <p:cNvSpPr>
            <a:spLocks/>
          </p:cNvSpPr>
          <p:nvPr userDrawn="1"/>
        </p:nvSpPr>
        <p:spPr bwMode="auto">
          <a:xfrm>
            <a:off x="1205374" y="6468470"/>
            <a:ext cx="3619500" cy="220133"/>
          </a:xfrm>
          <a:custGeom>
            <a:avLst/>
            <a:gdLst>
              <a:gd name="T0" fmla="*/ 1809750 w 21600"/>
              <a:gd name="T1" fmla="*/ 82550 h 21600"/>
              <a:gd name="T2" fmla="*/ 1809750 w 21600"/>
              <a:gd name="T3" fmla="*/ 82550 h 21600"/>
              <a:gd name="T4" fmla="*/ 1809750 w 21600"/>
              <a:gd name="T5" fmla="*/ 82550 h 21600"/>
              <a:gd name="T6" fmla="*/ 1809750 w 21600"/>
              <a:gd name="T7" fmla="*/ 825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kern="1200" dirty="0">
                <a:solidFill>
                  <a:schemeClr val="bg1"/>
                </a:solidFill>
                <a:latin typeface="Arial"/>
                <a:ea typeface="+mn-ea"/>
                <a:cs typeface="Arial"/>
                <a:sym typeface="Futura Std Book" charset="0"/>
              </a:rPr>
              <a:t>© 2016</a:t>
            </a:r>
            <a:r>
              <a:rPr lang="en-US" sz="700" b="0" i="0" kern="1200" baseline="0" dirty="0">
                <a:solidFill>
                  <a:schemeClr val="bg1"/>
                </a:solidFill>
                <a:latin typeface="Arial"/>
                <a:ea typeface="+mn-ea"/>
                <a:cs typeface="Arial"/>
                <a:sym typeface="Futura Std Book" charset="0"/>
              </a:rPr>
              <a:t> </a:t>
            </a:r>
            <a:r>
              <a:rPr lang="en-US" sz="700" b="0" i="0" kern="1200" dirty="0">
                <a:solidFill>
                  <a:schemeClr val="bg1"/>
                </a:solidFill>
                <a:latin typeface="Arial"/>
                <a:ea typeface="+mn-ea"/>
                <a:cs typeface="Arial"/>
                <a:sym typeface="Futura Std Book" charset="0"/>
              </a:rPr>
              <a:t>PayPal Inc. All rights reserved. Confidential and proprietary.</a:t>
            </a:r>
            <a:endParaRPr lang="en-US" sz="700" b="0" i="0" kern="1200" dirty="0">
              <a:solidFill>
                <a:schemeClr val="bg1"/>
              </a:solidFill>
              <a:latin typeface="Arial"/>
              <a:ea typeface="+mn-ea"/>
              <a:cs typeface="Arial"/>
            </a:endParaRPr>
          </a:p>
          <a:p>
            <a:pPr defTabSz="457200">
              <a:lnSpc>
                <a:spcPct val="100000"/>
              </a:lnSpc>
              <a:defRPr/>
            </a:pPr>
            <a:r>
              <a:rPr lang="en-US" sz="700" b="0" i="0" kern="1200" dirty="0">
                <a:solidFill>
                  <a:srgbClr val="A7A8A9"/>
                </a:solidFill>
                <a:latin typeface="Arial"/>
                <a:ea typeface="+mn-ea"/>
                <a:cs typeface="Arial"/>
                <a:sym typeface="Futura Std Book" charset="0"/>
              </a:rPr>
              <a:t> </a:t>
            </a:r>
            <a:endParaRPr lang="en-US" sz="700" b="0" i="0" kern="1200" dirty="0">
              <a:solidFill>
                <a:srgbClr val="A7A8A9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32973" y="6373284"/>
            <a:ext cx="33866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392A089F-6FA7-E74D-8B91-14056D11BB2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354690" y="328420"/>
            <a:ext cx="8229600" cy="591593"/>
          </a:xfrm>
          <a:prstGeom prst="rect">
            <a:avLst/>
          </a:prstGeom>
        </p:spPr>
        <p:txBody>
          <a:bodyPr vert="horz"/>
          <a:lstStyle>
            <a:lvl1pPr algn="l">
              <a:defRPr lang="en-US" sz="2400" b="1" kern="1200" dirty="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54693" y="813705"/>
            <a:ext cx="3121025" cy="83608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lang="en-US" sz="1600" b="0" kern="1200" dirty="0" smtClean="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2pPr>
            <a:lvl3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3pPr>
            <a:lvl4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4pPr>
            <a:lvl5pPr>
              <a:defRPr lang="en-US" sz="1600" b="0" kern="1200" dirty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8" name="Picture 7" descr="pp_h_1C_whit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264" y="6429475"/>
            <a:ext cx="668061" cy="162062"/>
          </a:xfrm>
          <a:prstGeom prst="rect">
            <a:avLst/>
          </a:prstGeom>
        </p:spPr>
      </p:pic>
      <p:grpSp>
        <p:nvGrpSpPr>
          <p:cNvPr id="9" name="Group 8"/>
          <p:cNvGrpSpPr/>
          <p:nvPr userDrawn="1"/>
        </p:nvGrpSpPr>
        <p:grpSpPr>
          <a:xfrm>
            <a:off x="6259147" y="6385568"/>
            <a:ext cx="2275253" cy="302199"/>
            <a:chOff x="4735147" y="6385568"/>
            <a:chExt cx="2275253" cy="302199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5147" y="6397345"/>
              <a:ext cx="282993" cy="272589"/>
            </a:xfrm>
            <a:prstGeom prst="rect">
              <a:avLst/>
            </a:prstGeom>
          </p:spPr>
        </p:pic>
        <p:sp>
          <p:nvSpPr>
            <p:cNvPr id="15" name="Rectangle 14"/>
            <p:cNvSpPr/>
            <p:nvPr/>
          </p:nvSpPr>
          <p:spPr>
            <a:xfrm>
              <a:off x="4980677" y="6385568"/>
              <a:ext cx="2029723" cy="3021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en-US" sz="1100" dirty="0">
                  <a:solidFill>
                    <a:schemeClr val="bg1"/>
                  </a:solidFill>
                  <a:latin typeface="Arial"/>
                  <a:cs typeface="Arial"/>
                </a:rPr>
                <a:t>Global Technology Education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5930371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 Blue Background">
    <p:bg>
      <p:bgPr>
        <a:solidFill>
          <a:srgbClr val="0030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arallelogram 9"/>
          <p:cNvSpPr/>
          <p:nvPr userDrawn="1"/>
        </p:nvSpPr>
        <p:spPr>
          <a:xfrm>
            <a:off x="577517" y="3079645"/>
            <a:ext cx="2629717" cy="981587"/>
          </a:xfrm>
          <a:prstGeom prst="parallelogram">
            <a:avLst/>
          </a:prstGeom>
          <a:solidFill>
            <a:srgbClr val="009CD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9CDE"/>
              </a:solidFill>
            </a:endParaRPr>
          </a:p>
        </p:txBody>
      </p:sp>
      <p:sp>
        <p:nvSpPr>
          <p:cNvPr id="11" name="Parallelogram 10"/>
          <p:cNvSpPr/>
          <p:nvPr userDrawn="1"/>
        </p:nvSpPr>
        <p:spPr>
          <a:xfrm>
            <a:off x="5836951" y="3084477"/>
            <a:ext cx="2629717" cy="981587"/>
          </a:xfrm>
          <a:prstGeom prst="parallelogram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arallelogram 11"/>
          <p:cNvSpPr/>
          <p:nvPr userDrawn="1"/>
        </p:nvSpPr>
        <p:spPr>
          <a:xfrm>
            <a:off x="3207234" y="3079645"/>
            <a:ext cx="2629717" cy="981587"/>
          </a:xfrm>
          <a:prstGeom prst="parallelogram">
            <a:avLst/>
          </a:prstGeom>
          <a:solidFill>
            <a:srgbClr val="77E0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577517" y="4314049"/>
            <a:ext cx="2495526" cy="1309068"/>
          </a:xfrm>
          <a:prstGeom prst="rect">
            <a:avLst/>
          </a:prstGeom>
          <a:ln>
            <a:noFill/>
          </a:ln>
        </p:spPr>
        <p:txBody>
          <a:bodyPr vert="horz"/>
          <a:lstStyle>
            <a:lvl1pPr marL="0" indent="0" algn="l" defTabSz="457200" rtl="0" eaLnBrk="1" latinLnBrk="0" hangingPunct="1">
              <a:lnSpc>
                <a:spcPct val="130000"/>
              </a:lnSpc>
              <a:spcBef>
                <a:spcPct val="0"/>
              </a:spcBef>
              <a:buNone/>
              <a:defRPr lang="en-US" sz="1400" b="1" kern="1200" dirty="0" smtClean="0">
                <a:solidFill>
                  <a:srgbClr val="009CDE"/>
                </a:solidFill>
                <a:latin typeface="Arial"/>
                <a:ea typeface="+mj-ea"/>
                <a:cs typeface="Arial"/>
              </a:defRPr>
            </a:lvl1pPr>
            <a:lvl2pPr marL="285750" indent="-285750" algn="l" defTabSz="457200" rtl="0" eaLnBrk="1" latinLnBrk="0" hangingPunct="1">
              <a:lnSpc>
                <a:spcPct val="130000"/>
              </a:lnSpc>
              <a:spcBef>
                <a:spcPct val="20000"/>
              </a:spcBef>
              <a:buClr>
                <a:srgbClr val="009CDE"/>
              </a:buClr>
              <a:buSzPct val="100000"/>
              <a:buFont typeface="Arial"/>
              <a:buBlip>
                <a:blip r:embed="rId2"/>
              </a:buBlip>
              <a:defRPr lang="en-US" sz="1200" kern="1200" dirty="0" smtClean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2pPr>
            <a:lvl3pPr marL="342900" indent="-115888" algn="l" defTabSz="457200" rtl="0" eaLnBrk="1" latinLnBrk="0" hangingPunct="1">
              <a:lnSpc>
                <a:spcPct val="130000"/>
              </a:lnSpc>
              <a:spcBef>
                <a:spcPct val="0"/>
              </a:spcBef>
              <a:buFont typeface="Arial"/>
              <a:buChar char="•"/>
              <a:defRPr lang="en-US" sz="1100" kern="1200" dirty="0" smtClean="0">
                <a:solidFill>
                  <a:schemeClr val="bg1">
                    <a:lumMod val="50000"/>
                  </a:schemeClr>
                </a:solidFill>
                <a:latin typeface="Arial"/>
                <a:ea typeface="+mj-ea"/>
                <a:cs typeface="Arial"/>
              </a:defRPr>
            </a:lvl3pPr>
            <a:lvl4pPr marL="171450" indent="-171450" algn="l" defTabSz="457200" rtl="0" eaLnBrk="1" latinLnBrk="0" hangingPunct="1">
              <a:lnSpc>
                <a:spcPct val="130000"/>
              </a:lnSpc>
              <a:spcBef>
                <a:spcPct val="0"/>
              </a:spcBef>
              <a:buFont typeface="Arial"/>
              <a:buChar char="•"/>
              <a:defRPr lang="en-US" sz="1200" kern="1200" dirty="0" smtClean="0">
                <a:solidFill>
                  <a:schemeClr val="bg1">
                    <a:lumMod val="50000"/>
                  </a:schemeClr>
                </a:solidFill>
                <a:latin typeface="Arial"/>
                <a:ea typeface="+mj-ea"/>
                <a:cs typeface="Arial"/>
              </a:defRPr>
            </a:lvl4pPr>
            <a:lvl5pPr marL="514350" indent="-171450" algn="l" defTabSz="457200" rtl="0" eaLnBrk="1" latinLnBrk="0" hangingPunct="1">
              <a:lnSpc>
                <a:spcPct val="130000"/>
              </a:lnSpc>
              <a:spcBef>
                <a:spcPct val="0"/>
              </a:spcBef>
              <a:buFont typeface="Wingdings" charset="2"/>
              <a:buChar char="§"/>
              <a:defRPr lang="en-US" sz="1000" kern="1200" dirty="0">
                <a:solidFill>
                  <a:schemeClr val="bg1">
                    <a:lumMod val="50000"/>
                  </a:schemeClr>
                </a:solidFill>
                <a:latin typeface="Arial"/>
                <a:ea typeface="+mj-ea"/>
                <a:cs typeface="Arial"/>
              </a:defRPr>
            </a:lvl5pPr>
          </a:lstStyle>
          <a:p>
            <a:pPr lvl="1"/>
            <a:endParaRPr lang="en-US" dirty="0"/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152550" y="4314049"/>
            <a:ext cx="2495526" cy="1309068"/>
          </a:xfrm>
          <a:prstGeom prst="rect">
            <a:avLst/>
          </a:prstGeom>
          <a:ln>
            <a:noFill/>
          </a:ln>
        </p:spPr>
        <p:txBody>
          <a:bodyPr vert="horz"/>
          <a:lstStyle>
            <a:lvl1pPr marL="0" indent="0" algn="l" defTabSz="457200" rtl="0" eaLnBrk="1" latinLnBrk="0" hangingPunct="1">
              <a:lnSpc>
                <a:spcPct val="130000"/>
              </a:lnSpc>
              <a:spcBef>
                <a:spcPct val="0"/>
              </a:spcBef>
              <a:buNone/>
              <a:defRPr lang="en-US" sz="1400" b="1" kern="1200" dirty="0" smtClean="0">
                <a:solidFill>
                  <a:srgbClr val="009CDE"/>
                </a:solidFill>
                <a:latin typeface="Arial"/>
                <a:ea typeface="+mj-ea"/>
                <a:cs typeface="Arial"/>
              </a:defRPr>
            </a:lvl1pPr>
            <a:lvl2pPr marL="285750" indent="-285750" algn="l" defTabSz="457200" rtl="0" eaLnBrk="1" latinLnBrk="0" hangingPunct="1">
              <a:lnSpc>
                <a:spcPct val="130000"/>
              </a:lnSpc>
              <a:spcBef>
                <a:spcPct val="20000"/>
              </a:spcBef>
              <a:buClr>
                <a:srgbClr val="009CDE"/>
              </a:buClr>
              <a:buSzPct val="100000"/>
              <a:buFont typeface="Arial"/>
              <a:buBlip>
                <a:blip r:embed="rId2"/>
              </a:buBlip>
              <a:defRPr lang="en-US" sz="1200" kern="1200" dirty="0" smtClean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2pPr>
            <a:lvl3pPr marL="342900" indent="-115888" algn="l" defTabSz="457200" rtl="0" eaLnBrk="1" latinLnBrk="0" hangingPunct="1">
              <a:lnSpc>
                <a:spcPct val="130000"/>
              </a:lnSpc>
              <a:spcBef>
                <a:spcPct val="0"/>
              </a:spcBef>
              <a:buFont typeface="Arial"/>
              <a:buChar char="•"/>
              <a:defRPr lang="en-US" sz="1100" kern="1200" dirty="0" smtClean="0">
                <a:solidFill>
                  <a:schemeClr val="bg1">
                    <a:lumMod val="50000"/>
                  </a:schemeClr>
                </a:solidFill>
                <a:latin typeface="Arial"/>
                <a:ea typeface="+mj-ea"/>
                <a:cs typeface="Arial"/>
              </a:defRPr>
            </a:lvl3pPr>
            <a:lvl4pPr marL="171450" indent="-171450" algn="l" defTabSz="457200" rtl="0" eaLnBrk="1" latinLnBrk="0" hangingPunct="1">
              <a:lnSpc>
                <a:spcPct val="130000"/>
              </a:lnSpc>
              <a:spcBef>
                <a:spcPct val="0"/>
              </a:spcBef>
              <a:buFont typeface="Arial"/>
              <a:buChar char="•"/>
              <a:defRPr lang="en-US" sz="1200" kern="1200" dirty="0" smtClean="0">
                <a:solidFill>
                  <a:schemeClr val="bg1">
                    <a:lumMod val="50000"/>
                  </a:schemeClr>
                </a:solidFill>
                <a:latin typeface="Arial"/>
                <a:ea typeface="+mj-ea"/>
                <a:cs typeface="Arial"/>
              </a:defRPr>
            </a:lvl4pPr>
            <a:lvl5pPr marL="514350" indent="-171450" algn="l" defTabSz="457200" rtl="0" eaLnBrk="1" latinLnBrk="0" hangingPunct="1">
              <a:lnSpc>
                <a:spcPct val="130000"/>
              </a:lnSpc>
              <a:spcBef>
                <a:spcPct val="0"/>
              </a:spcBef>
              <a:buFont typeface="Wingdings" charset="2"/>
              <a:buChar char="§"/>
              <a:defRPr lang="en-US" sz="1000" kern="1200" dirty="0">
                <a:solidFill>
                  <a:schemeClr val="bg1">
                    <a:lumMod val="50000"/>
                  </a:schemeClr>
                </a:solidFill>
                <a:latin typeface="Arial"/>
                <a:ea typeface="+mj-ea"/>
                <a:cs typeface="Arial"/>
              </a:defRPr>
            </a:lvl5pPr>
          </a:lstStyle>
          <a:p>
            <a:pPr lvl="1"/>
            <a:endParaRPr lang="en-US" dirty="0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5791200" y="4314049"/>
            <a:ext cx="2495526" cy="1309068"/>
          </a:xfrm>
          <a:prstGeom prst="rect">
            <a:avLst/>
          </a:prstGeom>
          <a:ln>
            <a:noFill/>
          </a:ln>
        </p:spPr>
        <p:txBody>
          <a:bodyPr vert="horz"/>
          <a:lstStyle>
            <a:lvl1pPr marL="0" indent="0" algn="l" defTabSz="457200" rtl="0" eaLnBrk="1" latinLnBrk="0" hangingPunct="1">
              <a:lnSpc>
                <a:spcPct val="130000"/>
              </a:lnSpc>
              <a:spcBef>
                <a:spcPct val="0"/>
              </a:spcBef>
              <a:buNone/>
              <a:defRPr lang="en-US" sz="1400" b="1" kern="1200" dirty="0" smtClean="0">
                <a:solidFill>
                  <a:srgbClr val="009CDE"/>
                </a:solidFill>
                <a:latin typeface="Arial"/>
                <a:ea typeface="+mj-ea"/>
                <a:cs typeface="Arial"/>
              </a:defRPr>
            </a:lvl1pPr>
            <a:lvl2pPr marL="285750" indent="-285750" algn="l" defTabSz="457200" rtl="0" eaLnBrk="1" latinLnBrk="0" hangingPunct="1">
              <a:lnSpc>
                <a:spcPct val="130000"/>
              </a:lnSpc>
              <a:spcBef>
                <a:spcPct val="20000"/>
              </a:spcBef>
              <a:buClr>
                <a:srgbClr val="009CDE"/>
              </a:buClr>
              <a:buSzPct val="100000"/>
              <a:buFont typeface="Arial"/>
              <a:buBlip>
                <a:blip r:embed="rId2"/>
              </a:buBlip>
              <a:defRPr lang="en-US" sz="1200" kern="1200" dirty="0" smtClean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2pPr>
            <a:lvl3pPr marL="342900" indent="-115888" algn="l" defTabSz="457200" rtl="0" eaLnBrk="1" latinLnBrk="0" hangingPunct="1">
              <a:lnSpc>
                <a:spcPct val="130000"/>
              </a:lnSpc>
              <a:spcBef>
                <a:spcPct val="0"/>
              </a:spcBef>
              <a:buFont typeface="Arial"/>
              <a:buChar char="•"/>
              <a:defRPr lang="en-US" sz="1100" kern="1200" dirty="0" smtClean="0">
                <a:solidFill>
                  <a:schemeClr val="bg1">
                    <a:lumMod val="50000"/>
                  </a:schemeClr>
                </a:solidFill>
                <a:latin typeface="Arial"/>
                <a:ea typeface="+mj-ea"/>
                <a:cs typeface="Arial"/>
              </a:defRPr>
            </a:lvl3pPr>
            <a:lvl4pPr marL="171450" indent="-171450" algn="l" defTabSz="457200" rtl="0" eaLnBrk="1" latinLnBrk="0" hangingPunct="1">
              <a:lnSpc>
                <a:spcPct val="130000"/>
              </a:lnSpc>
              <a:spcBef>
                <a:spcPct val="0"/>
              </a:spcBef>
              <a:buFont typeface="Arial"/>
              <a:buChar char="•"/>
              <a:defRPr lang="en-US" sz="1200" kern="1200" dirty="0" smtClean="0">
                <a:solidFill>
                  <a:schemeClr val="bg1">
                    <a:lumMod val="50000"/>
                  </a:schemeClr>
                </a:solidFill>
                <a:latin typeface="Arial"/>
                <a:ea typeface="+mj-ea"/>
                <a:cs typeface="Arial"/>
              </a:defRPr>
            </a:lvl4pPr>
            <a:lvl5pPr marL="514350" indent="-171450" algn="l" defTabSz="457200" rtl="0" eaLnBrk="1" latinLnBrk="0" hangingPunct="1">
              <a:lnSpc>
                <a:spcPct val="130000"/>
              </a:lnSpc>
              <a:spcBef>
                <a:spcPct val="0"/>
              </a:spcBef>
              <a:buFont typeface="Wingdings" charset="2"/>
              <a:buChar char="§"/>
              <a:defRPr lang="en-US" sz="1000" kern="1200" dirty="0">
                <a:solidFill>
                  <a:schemeClr val="bg1">
                    <a:lumMod val="50000"/>
                  </a:schemeClr>
                </a:solidFill>
                <a:latin typeface="Arial"/>
                <a:ea typeface="+mj-ea"/>
                <a:cs typeface="Arial"/>
              </a:defRPr>
            </a:lvl5pPr>
          </a:lstStyle>
          <a:p>
            <a:pPr lvl="1"/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657022" y="3296299"/>
            <a:ext cx="2495528" cy="629468"/>
          </a:xfrm>
          <a:prstGeom prst="rect">
            <a:avLst/>
          </a:prstGeom>
        </p:spPr>
        <p:txBody>
          <a:bodyPr vert="horz" lIns="0"/>
          <a:lstStyle>
            <a:lvl1pPr marL="0" indent="0" algn="ctr">
              <a:buNone/>
              <a:defRPr sz="1800" b="1" i="0">
                <a:solidFill>
                  <a:srgbClr val="FFFFFF"/>
                </a:solidFill>
                <a:latin typeface="Arial"/>
                <a:cs typeface="Arial"/>
              </a:defRPr>
            </a:lvl1pPr>
            <a:lvl2pPr marL="0" indent="0">
              <a:buNone/>
              <a:defRPr sz="2000">
                <a:solidFill>
                  <a:srgbClr val="FFFFFF"/>
                </a:solidFill>
                <a:latin typeface="Arial"/>
                <a:cs typeface="Arial"/>
              </a:defRPr>
            </a:lvl2pPr>
            <a:lvl3pPr marL="0" indent="0">
              <a:buNone/>
              <a:defRPr sz="1200">
                <a:solidFill>
                  <a:srgbClr val="FFFFFF"/>
                </a:solidFill>
                <a:latin typeface="Arial"/>
                <a:cs typeface="Arial"/>
              </a:defRPr>
            </a:lvl3pPr>
            <a:lvl4pPr marL="1371600" indent="0">
              <a:buNone/>
              <a:defRPr>
                <a:latin typeface="Arial"/>
                <a:cs typeface="Arial"/>
              </a:defRPr>
            </a:lvl4pPr>
            <a:lvl5pPr marL="1828800" indent="0">
              <a:buNone/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16"/>
          </p:nvPr>
        </p:nvSpPr>
        <p:spPr>
          <a:xfrm>
            <a:off x="3295672" y="3296299"/>
            <a:ext cx="2495528" cy="629468"/>
          </a:xfrm>
          <a:prstGeom prst="rect">
            <a:avLst/>
          </a:prstGeom>
        </p:spPr>
        <p:txBody>
          <a:bodyPr vert="horz" lIns="0"/>
          <a:lstStyle>
            <a:lvl1pPr marL="0" indent="0" algn="ctr">
              <a:buNone/>
              <a:defRPr sz="1800" b="1" i="0">
                <a:solidFill>
                  <a:srgbClr val="FFFFFF"/>
                </a:solidFill>
                <a:latin typeface="Arial"/>
                <a:cs typeface="Arial"/>
              </a:defRPr>
            </a:lvl1pPr>
            <a:lvl2pPr marL="0" indent="0">
              <a:buNone/>
              <a:defRPr sz="2000">
                <a:solidFill>
                  <a:srgbClr val="FFFFFF"/>
                </a:solidFill>
                <a:latin typeface="Arial"/>
                <a:cs typeface="Arial"/>
              </a:defRPr>
            </a:lvl2pPr>
            <a:lvl3pPr marL="0" indent="0">
              <a:buNone/>
              <a:defRPr sz="1200">
                <a:solidFill>
                  <a:srgbClr val="FFFFFF"/>
                </a:solidFill>
                <a:latin typeface="Arial"/>
                <a:cs typeface="Arial"/>
              </a:defRPr>
            </a:lvl3pPr>
            <a:lvl4pPr marL="1371600" indent="0">
              <a:buNone/>
              <a:defRPr>
                <a:latin typeface="Arial"/>
                <a:cs typeface="Arial"/>
              </a:defRPr>
            </a:lvl4pPr>
            <a:lvl5pPr marL="1828800" indent="0">
              <a:buNone/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17"/>
          </p:nvPr>
        </p:nvSpPr>
        <p:spPr>
          <a:xfrm>
            <a:off x="5971139" y="3296299"/>
            <a:ext cx="2495528" cy="629468"/>
          </a:xfrm>
          <a:prstGeom prst="rect">
            <a:avLst/>
          </a:prstGeom>
        </p:spPr>
        <p:txBody>
          <a:bodyPr vert="horz" lIns="0"/>
          <a:lstStyle>
            <a:lvl1pPr marL="0" indent="0" algn="ctr">
              <a:buNone/>
              <a:defRPr sz="1800" b="1" i="0">
                <a:solidFill>
                  <a:srgbClr val="FFFFFF"/>
                </a:solidFill>
                <a:latin typeface="Arial"/>
                <a:cs typeface="Arial"/>
              </a:defRPr>
            </a:lvl1pPr>
            <a:lvl2pPr marL="0" indent="0">
              <a:buNone/>
              <a:defRPr sz="2000">
                <a:solidFill>
                  <a:srgbClr val="FFFFFF"/>
                </a:solidFill>
                <a:latin typeface="Arial"/>
                <a:cs typeface="Arial"/>
              </a:defRPr>
            </a:lvl2pPr>
            <a:lvl3pPr marL="0" indent="0">
              <a:buNone/>
              <a:defRPr sz="1200">
                <a:solidFill>
                  <a:srgbClr val="FFFFFF"/>
                </a:solidFill>
                <a:latin typeface="Arial"/>
                <a:cs typeface="Arial"/>
              </a:defRPr>
            </a:lvl3pPr>
            <a:lvl4pPr marL="1371600" indent="0">
              <a:buNone/>
              <a:defRPr>
                <a:latin typeface="Arial"/>
                <a:cs typeface="Arial"/>
              </a:defRPr>
            </a:lvl4pPr>
            <a:lvl5pPr marL="1828800" indent="0">
              <a:buNone/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4" name="AutoShape 1"/>
          <p:cNvSpPr>
            <a:spLocks/>
          </p:cNvSpPr>
          <p:nvPr userDrawn="1"/>
        </p:nvSpPr>
        <p:spPr bwMode="auto">
          <a:xfrm>
            <a:off x="1205374" y="6468470"/>
            <a:ext cx="3619500" cy="220133"/>
          </a:xfrm>
          <a:custGeom>
            <a:avLst/>
            <a:gdLst>
              <a:gd name="T0" fmla="*/ 1809750 w 21600"/>
              <a:gd name="T1" fmla="*/ 82550 h 21600"/>
              <a:gd name="T2" fmla="*/ 1809750 w 21600"/>
              <a:gd name="T3" fmla="*/ 82550 h 21600"/>
              <a:gd name="T4" fmla="*/ 1809750 w 21600"/>
              <a:gd name="T5" fmla="*/ 82550 h 21600"/>
              <a:gd name="T6" fmla="*/ 1809750 w 21600"/>
              <a:gd name="T7" fmla="*/ 825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kern="1200" dirty="0">
                <a:solidFill>
                  <a:schemeClr val="bg1"/>
                </a:solidFill>
                <a:latin typeface="Arial"/>
                <a:ea typeface="+mn-ea"/>
                <a:cs typeface="Arial"/>
                <a:sym typeface="Futura Std Book" charset="0"/>
              </a:rPr>
              <a:t>© 2016 PayPal Inc. All rights reserved. Confidential and proprietary.</a:t>
            </a:r>
            <a:endParaRPr lang="en-US" sz="700" b="0" i="0" kern="1200" dirty="0">
              <a:solidFill>
                <a:schemeClr val="bg1"/>
              </a:solidFill>
              <a:latin typeface="Arial"/>
              <a:ea typeface="+mn-ea"/>
              <a:cs typeface="Arial"/>
            </a:endParaRPr>
          </a:p>
          <a:p>
            <a:pPr defTabSz="457200">
              <a:lnSpc>
                <a:spcPct val="100000"/>
              </a:lnSpc>
              <a:defRPr/>
            </a:pPr>
            <a:r>
              <a:rPr lang="en-US" sz="700" b="0" i="0" kern="1200" dirty="0">
                <a:solidFill>
                  <a:srgbClr val="A7A8A9"/>
                </a:solidFill>
                <a:latin typeface="Arial"/>
                <a:ea typeface="+mn-ea"/>
                <a:cs typeface="Arial"/>
                <a:sym typeface="Futura Std Book" charset="0"/>
              </a:rPr>
              <a:t> </a:t>
            </a:r>
            <a:endParaRPr lang="en-US" sz="700" b="0" i="0" kern="1200" dirty="0">
              <a:solidFill>
                <a:srgbClr val="A7A8A9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2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32973" y="6373284"/>
            <a:ext cx="33866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392A089F-6FA7-E74D-8B91-14056D11BB2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7" name="Title 1"/>
          <p:cNvSpPr>
            <a:spLocks noGrp="1"/>
          </p:cNvSpPr>
          <p:nvPr>
            <p:ph type="title"/>
          </p:nvPr>
        </p:nvSpPr>
        <p:spPr>
          <a:xfrm>
            <a:off x="354690" y="328420"/>
            <a:ext cx="8229600" cy="591593"/>
          </a:xfrm>
          <a:prstGeom prst="rect">
            <a:avLst/>
          </a:prstGeom>
        </p:spPr>
        <p:txBody>
          <a:bodyPr vert="horz"/>
          <a:lstStyle>
            <a:lvl1pPr algn="l">
              <a:defRPr lang="en-US" sz="2400" b="1" kern="1200" dirty="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8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354693" y="813705"/>
            <a:ext cx="3121025" cy="83608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lang="en-US" sz="1600" b="0" kern="1200" dirty="0" smtClean="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2pPr>
            <a:lvl3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3pPr>
            <a:lvl4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4pPr>
            <a:lvl5pPr>
              <a:defRPr lang="en-US" sz="1600" b="0" kern="1200" dirty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6" name="Picture 15" descr="pp_h_1C_whit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264" y="6429475"/>
            <a:ext cx="668061" cy="162062"/>
          </a:xfrm>
          <a:prstGeom prst="rect">
            <a:avLst/>
          </a:prstGeom>
        </p:spPr>
      </p:pic>
      <p:grpSp>
        <p:nvGrpSpPr>
          <p:cNvPr id="23" name="Group 22"/>
          <p:cNvGrpSpPr/>
          <p:nvPr userDrawn="1"/>
        </p:nvGrpSpPr>
        <p:grpSpPr>
          <a:xfrm>
            <a:off x="6259147" y="6385568"/>
            <a:ext cx="2275253" cy="302199"/>
            <a:chOff x="4735147" y="6385568"/>
            <a:chExt cx="2275253" cy="302199"/>
          </a:xfrm>
        </p:grpSpPr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5147" y="6397345"/>
              <a:ext cx="282993" cy="272589"/>
            </a:xfrm>
            <a:prstGeom prst="rect">
              <a:avLst/>
            </a:prstGeom>
          </p:spPr>
        </p:pic>
        <p:sp>
          <p:nvSpPr>
            <p:cNvPr id="29" name="Rectangle 28"/>
            <p:cNvSpPr/>
            <p:nvPr/>
          </p:nvSpPr>
          <p:spPr>
            <a:xfrm>
              <a:off x="4980677" y="6385568"/>
              <a:ext cx="2029723" cy="3021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en-US" sz="1100" dirty="0">
                  <a:solidFill>
                    <a:schemeClr val="bg1"/>
                  </a:solidFill>
                  <a:latin typeface="Arial"/>
                  <a:cs typeface="Arial"/>
                </a:rPr>
                <a:t>Global Technology Education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3888143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 Blue Background">
    <p:bg>
      <p:bgPr>
        <a:solidFill>
          <a:srgbClr val="0030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351346" y="1868070"/>
            <a:ext cx="1622118" cy="637111"/>
          </a:xfrm>
          <a:prstGeom prst="rect">
            <a:avLst/>
          </a:prstGeom>
        </p:spPr>
        <p:txBody>
          <a:bodyPr vert="horz"/>
          <a:lstStyle>
            <a:lvl1pPr marL="0" indent="0" algn="l" defTabSz="4572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1" kern="1200" dirty="0" smtClean="0">
                <a:solidFill>
                  <a:srgbClr val="009CDE"/>
                </a:solidFill>
                <a:latin typeface="Arial"/>
                <a:ea typeface="+mj-ea"/>
                <a:cs typeface="Arial"/>
              </a:defRPr>
            </a:lvl1pPr>
          </a:lstStyle>
          <a:p>
            <a:pPr lvl="0"/>
            <a:r>
              <a:rPr lang="en-US" dirty="0"/>
              <a:t>Click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351346" y="3058103"/>
            <a:ext cx="1622118" cy="637111"/>
          </a:xfrm>
          <a:prstGeom prst="rect">
            <a:avLst/>
          </a:prstGeom>
        </p:spPr>
        <p:txBody>
          <a:bodyPr vert="horz"/>
          <a:lstStyle>
            <a:lvl1pPr marL="0" indent="0" algn="l" defTabSz="4572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1" kern="1200" dirty="0" smtClean="0">
                <a:solidFill>
                  <a:srgbClr val="FF8F1C"/>
                </a:solidFill>
                <a:latin typeface="Arial"/>
                <a:ea typeface="+mj-ea"/>
                <a:cs typeface="Arial"/>
              </a:defRPr>
            </a:lvl1pPr>
          </a:lstStyle>
          <a:p>
            <a:pPr lvl="0"/>
            <a:r>
              <a:rPr lang="en-US" dirty="0"/>
              <a:t>Click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351346" y="4221307"/>
            <a:ext cx="1622118" cy="637111"/>
          </a:xfrm>
          <a:prstGeom prst="rect">
            <a:avLst/>
          </a:prstGeom>
        </p:spPr>
        <p:txBody>
          <a:bodyPr vert="horz"/>
          <a:lstStyle>
            <a:lvl1pPr marL="0" indent="0" algn="l" defTabSz="4572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1" kern="1200" dirty="0" smtClean="0">
                <a:solidFill>
                  <a:srgbClr val="B0008E"/>
                </a:solidFill>
                <a:latin typeface="Arial"/>
                <a:ea typeface="+mj-ea"/>
                <a:cs typeface="Arial"/>
              </a:defRPr>
            </a:lvl1pPr>
          </a:lstStyle>
          <a:p>
            <a:pPr lvl="0"/>
            <a:r>
              <a:rPr lang="en-US" dirty="0"/>
              <a:t>Click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1636592" y="2197273"/>
            <a:ext cx="1622118" cy="637111"/>
          </a:xfrm>
          <a:prstGeom prst="rect">
            <a:avLst/>
          </a:prstGeom>
        </p:spPr>
        <p:txBody>
          <a:bodyPr vert="horz"/>
          <a:lstStyle>
            <a:lvl1pPr marL="0" indent="0" algn="l" defTabSz="4572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1200" b="0" kern="1200" dirty="0" smtClean="0">
                <a:solidFill>
                  <a:srgbClr val="009CDE"/>
                </a:solidFill>
                <a:latin typeface="Arial"/>
                <a:ea typeface="+mj-ea"/>
                <a:cs typeface="Arial"/>
              </a:defRPr>
            </a:lvl1pPr>
          </a:lstStyle>
          <a:p>
            <a:pPr lvl="0"/>
            <a:r>
              <a:rPr lang="en-US" dirty="0"/>
              <a:t>Click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1636592" y="3387306"/>
            <a:ext cx="1622118" cy="637111"/>
          </a:xfrm>
          <a:prstGeom prst="rect">
            <a:avLst/>
          </a:prstGeom>
        </p:spPr>
        <p:txBody>
          <a:bodyPr vert="horz"/>
          <a:lstStyle>
            <a:lvl1pPr marL="0" indent="0" algn="l" defTabSz="4572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1200" b="0" kern="1200" dirty="0" smtClean="0">
                <a:solidFill>
                  <a:srgbClr val="FF8F1C"/>
                </a:solidFill>
                <a:latin typeface="Arial"/>
                <a:ea typeface="+mj-ea"/>
                <a:cs typeface="Arial"/>
              </a:defRPr>
            </a:lvl1pPr>
          </a:lstStyle>
          <a:p>
            <a:pPr lvl="0"/>
            <a:r>
              <a:rPr lang="en-US" dirty="0"/>
              <a:t>Click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1636592" y="4550510"/>
            <a:ext cx="1622118" cy="637111"/>
          </a:xfrm>
          <a:prstGeom prst="rect">
            <a:avLst/>
          </a:prstGeom>
        </p:spPr>
        <p:txBody>
          <a:bodyPr vert="horz"/>
          <a:lstStyle>
            <a:lvl1pPr marL="0" indent="0" algn="l" defTabSz="4572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1200" b="0" kern="1200" dirty="0" smtClean="0">
                <a:solidFill>
                  <a:srgbClr val="B0008E"/>
                </a:solidFill>
                <a:latin typeface="Arial"/>
                <a:ea typeface="+mj-ea"/>
                <a:cs typeface="Arial"/>
              </a:defRPr>
            </a:lvl1pPr>
          </a:lstStyle>
          <a:p>
            <a:pPr lvl="0"/>
            <a:r>
              <a:rPr lang="en-US" dirty="0"/>
              <a:t>Click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17"/>
          </p:nvPr>
        </p:nvSpPr>
        <p:spPr>
          <a:xfrm>
            <a:off x="5115554" y="1868070"/>
            <a:ext cx="1622118" cy="637111"/>
          </a:xfrm>
          <a:prstGeom prst="rect">
            <a:avLst/>
          </a:prstGeom>
        </p:spPr>
        <p:txBody>
          <a:bodyPr vert="horz"/>
          <a:lstStyle>
            <a:lvl1pPr marL="0" indent="0" algn="l" defTabSz="4572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1" kern="1200" dirty="0" smtClean="0">
                <a:solidFill>
                  <a:srgbClr val="77E0C1"/>
                </a:solidFill>
                <a:latin typeface="Arial"/>
                <a:ea typeface="+mj-ea"/>
                <a:cs typeface="Arial"/>
              </a:defRPr>
            </a:lvl1pPr>
          </a:lstStyle>
          <a:p>
            <a:pPr lvl="0"/>
            <a:r>
              <a:rPr lang="en-US" dirty="0"/>
              <a:t>Click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5115554" y="3058103"/>
            <a:ext cx="1622118" cy="637111"/>
          </a:xfrm>
          <a:prstGeom prst="rect">
            <a:avLst/>
          </a:prstGeom>
        </p:spPr>
        <p:txBody>
          <a:bodyPr vert="horz"/>
          <a:lstStyle>
            <a:lvl1pPr marL="0" indent="0" algn="l" defTabSz="4572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1" kern="1200" dirty="0" smtClean="0">
                <a:solidFill>
                  <a:srgbClr val="D9D9D9"/>
                </a:solidFill>
                <a:latin typeface="Arial"/>
                <a:ea typeface="+mj-ea"/>
                <a:cs typeface="Arial"/>
              </a:defRPr>
            </a:lvl1pPr>
          </a:lstStyle>
          <a:p>
            <a:pPr lvl="0"/>
            <a:r>
              <a:rPr lang="en-US" dirty="0"/>
              <a:t>Click</a:t>
            </a:r>
          </a:p>
        </p:txBody>
      </p:sp>
      <p:sp>
        <p:nvSpPr>
          <p:cNvPr id="26" name="Text Placeholder 3"/>
          <p:cNvSpPr>
            <a:spLocks noGrp="1"/>
          </p:cNvSpPr>
          <p:nvPr>
            <p:ph type="body" sz="quarter" idx="19"/>
          </p:nvPr>
        </p:nvSpPr>
        <p:spPr>
          <a:xfrm>
            <a:off x="5115554" y="4221307"/>
            <a:ext cx="1622118" cy="637111"/>
          </a:xfrm>
          <a:prstGeom prst="rect">
            <a:avLst/>
          </a:prstGeom>
        </p:spPr>
        <p:txBody>
          <a:bodyPr vert="horz"/>
          <a:lstStyle>
            <a:lvl1pPr marL="0" indent="0" algn="l" defTabSz="4572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1" kern="1200" dirty="0" smtClean="0">
                <a:solidFill>
                  <a:srgbClr val="FFFFFF"/>
                </a:solidFill>
                <a:latin typeface="Arial"/>
                <a:ea typeface="+mj-ea"/>
                <a:cs typeface="Arial"/>
              </a:defRPr>
            </a:lvl1pPr>
          </a:lstStyle>
          <a:p>
            <a:pPr lvl="0"/>
            <a:r>
              <a:rPr lang="en-US" dirty="0"/>
              <a:t>Click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quarter" idx="20"/>
          </p:nvPr>
        </p:nvSpPr>
        <p:spPr>
          <a:xfrm>
            <a:off x="6400800" y="2197273"/>
            <a:ext cx="1622118" cy="637111"/>
          </a:xfrm>
          <a:prstGeom prst="rect">
            <a:avLst/>
          </a:prstGeom>
        </p:spPr>
        <p:txBody>
          <a:bodyPr vert="horz"/>
          <a:lstStyle>
            <a:lvl1pPr marL="0" indent="0" algn="l" defTabSz="4572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1200" b="0" kern="1200" dirty="0" smtClean="0">
                <a:solidFill>
                  <a:srgbClr val="77E0C1"/>
                </a:solidFill>
                <a:latin typeface="Arial"/>
                <a:ea typeface="+mj-ea"/>
                <a:cs typeface="Arial"/>
              </a:defRPr>
            </a:lvl1pPr>
          </a:lstStyle>
          <a:p>
            <a:pPr marL="0" lvl="0" indent="0" algn="l" defTabSz="457200" rtl="0" eaLnBrk="1" latinLnBrk="0" hangingPunct="1">
              <a:lnSpc>
                <a:spcPct val="80000"/>
              </a:lnSpc>
              <a:spcBef>
                <a:spcPct val="0"/>
              </a:spcBef>
              <a:buFont typeface="Arial"/>
              <a:buNone/>
            </a:pPr>
            <a:r>
              <a:rPr lang="en-US" dirty="0"/>
              <a:t>Click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21"/>
          </p:nvPr>
        </p:nvSpPr>
        <p:spPr>
          <a:xfrm>
            <a:off x="6400800" y="3387306"/>
            <a:ext cx="1622118" cy="637111"/>
          </a:xfrm>
          <a:prstGeom prst="rect">
            <a:avLst/>
          </a:prstGeom>
        </p:spPr>
        <p:txBody>
          <a:bodyPr vert="horz"/>
          <a:lstStyle>
            <a:lvl1pPr marL="0" indent="0" algn="l" defTabSz="4572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1200" b="0" kern="1200" dirty="0" smtClean="0">
                <a:solidFill>
                  <a:srgbClr val="D9D9D9"/>
                </a:solidFill>
                <a:latin typeface="Arial"/>
                <a:ea typeface="+mj-ea"/>
                <a:cs typeface="Arial"/>
              </a:defRPr>
            </a:lvl1pPr>
          </a:lstStyle>
          <a:p>
            <a:pPr lvl="0"/>
            <a:r>
              <a:rPr lang="en-US" dirty="0"/>
              <a:t>Click</a:t>
            </a:r>
          </a:p>
        </p:txBody>
      </p:sp>
      <p:sp>
        <p:nvSpPr>
          <p:cNvPr id="29" name="Text Placeholder 3"/>
          <p:cNvSpPr>
            <a:spLocks noGrp="1"/>
          </p:cNvSpPr>
          <p:nvPr>
            <p:ph type="body" sz="quarter" idx="22"/>
          </p:nvPr>
        </p:nvSpPr>
        <p:spPr>
          <a:xfrm>
            <a:off x="6400800" y="4550510"/>
            <a:ext cx="1622118" cy="637111"/>
          </a:xfrm>
          <a:prstGeom prst="rect">
            <a:avLst/>
          </a:prstGeom>
        </p:spPr>
        <p:txBody>
          <a:bodyPr vert="horz"/>
          <a:lstStyle>
            <a:lvl1pPr marL="0" indent="0" algn="l" defTabSz="4572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1200" b="0" kern="1200" dirty="0" smtClean="0">
                <a:solidFill>
                  <a:srgbClr val="FFFFFF"/>
                </a:solidFill>
                <a:latin typeface="Arial"/>
                <a:ea typeface="+mj-ea"/>
                <a:cs typeface="Arial"/>
              </a:defRPr>
            </a:lvl1pPr>
          </a:lstStyle>
          <a:p>
            <a:pPr lvl="0"/>
            <a:r>
              <a:rPr lang="en-US" dirty="0"/>
              <a:t>Click</a:t>
            </a:r>
          </a:p>
        </p:txBody>
      </p:sp>
      <p:sp>
        <p:nvSpPr>
          <p:cNvPr id="31" name="AutoShape 1"/>
          <p:cNvSpPr>
            <a:spLocks/>
          </p:cNvSpPr>
          <p:nvPr userDrawn="1"/>
        </p:nvSpPr>
        <p:spPr bwMode="auto">
          <a:xfrm>
            <a:off x="1205374" y="6468470"/>
            <a:ext cx="3619500" cy="220133"/>
          </a:xfrm>
          <a:custGeom>
            <a:avLst/>
            <a:gdLst>
              <a:gd name="T0" fmla="*/ 1809750 w 21600"/>
              <a:gd name="T1" fmla="*/ 82550 h 21600"/>
              <a:gd name="T2" fmla="*/ 1809750 w 21600"/>
              <a:gd name="T3" fmla="*/ 82550 h 21600"/>
              <a:gd name="T4" fmla="*/ 1809750 w 21600"/>
              <a:gd name="T5" fmla="*/ 82550 h 21600"/>
              <a:gd name="T6" fmla="*/ 1809750 w 21600"/>
              <a:gd name="T7" fmla="*/ 825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kern="1200" dirty="0">
                <a:solidFill>
                  <a:schemeClr val="bg1"/>
                </a:solidFill>
                <a:latin typeface="Arial"/>
                <a:ea typeface="+mn-ea"/>
                <a:cs typeface="Arial"/>
                <a:sym typeface="Futura Std Book" charset="0"/>
              </a:rPr>
              <a:t>© 2016 PayPal Inc. All rights reserved. Confidential and proprietary.</a:t>
            </a:r>
            <a:endParaRPr lang="en-US" sz="700" b="0" i="0" kern="1200" dirty="0">
              <a:solidFill>
                <a:schemeClr val="bg1"/>
              </a:solidFill>
              <a:latin typeface="Arial"/>
              <a:ea typeface="+mn-ea"/>
              <a:cs typeface="Arial"/>
            </a:endParaRPr>
          </a:p>
          <a:p>
            <a:pPr defTabSz="457200">
              <a:lnSpc>
                <a:spcPct val="100000"/>
              </a:lnSpc>
              <a:defRPr/>
            </a:pPr>
            <a:r>
              <a:rPr lang="en-US" sz="700" b="0" i="0" kern="1200" dirty="0">
                <a:solidFill>
                  <a:srgbClr val="A7A8A9"/>
                </a:solidFill>
                <a:latin typeface="Arial"/>
                <a:ea typeface="+mn-ea"/>
                <a:cs typeface="Arial"/>
                <a:sym typeface="Futura Std Book" charset="0"/>
              </a:rPr>
              <a:t> </a:t>
            </a:r>
            <a:endParaRPr lang="en-US" sz="700" b="0" i="0" kern="1200" dirty="0">
              <a:solidFill>
                <a:srgbClr val="A7A8A9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3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32973" y="6373284"/>
            <a:ext cx="33866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392A089F-6FA7-E74D-8B91-14056D11BB2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4" name="Title 1"/>
          <p:cNvSpPr>
            <a:spLocks noGrp="1"/>
          </p:cNvSpPr>
          <p:nvPr>
            <p:ph type="title"/>
          </p:nvPr>
        </p:nvSpPr>
        <p:spPr>
          <a:xfrm>
            <a:off x="354690" y="328420"/>
            <a:ext cx="8229600" cy="591593"/>
          </a:xfrm>
          <a:prstGeom prst="rect">
            <a:avLst/>
          </a:prstGeom>
        </p:spPr>
        <p:txBody>
          <a:bodyPr vert="horz"/>
          <a:lstStyle>
            <a:lvl1pPr algn="l">
              <a:defRPr lang="en-US" sz="2400" b="1" kern="1200" dirty="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5" name="Text Placeholder 6"/>
          <p:cNvSpPr>
            <a:spLocks noGrp="1"/>
          </p:cNvSpPr>
          <p:nvPr>
            <p:ph type="body" sz="quarter" idx="23"/>
          </p:nvPr>
        </p:nvSpPr>
        <p:spPr>
          <a:xfrm>
            <a:off x="354693" y="813705"/>
            <a:ext cx="3121025" cy="83608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lang="en-US" sz="1600" b="0" kern="1200" dirty="0" smtClean="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2pPr>
            <a:lvl3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3pPr>
            <a:lvl4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4pPr>
            <a:lvl5pPr>
              <a:defRPr lang="en-US" sz="1600" b="0" kern="1200" dirty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30" name="Picture 29" descr="pp_h_1C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264" y="6429475"/>
            <a:ext cx="668061" cy="162062"/>
          </a:xfrm>
          <a:prstGeom prst="rect">
            <a:avLst/>
          </a:prstGeom>
        </p:spPr>
      </p:pic>
      <p:grpSp>
        <p:nvGrpSpPr>
          <p:cNvPr id="32" name="Group 31"/>
          <p:cNvGrpSpPr/>
          <p:nvPr userDrawn="1"/>
        </p:nvGrpSpPr>
        <p:grpSpPr>
          <a:xfrm>
            <a:off x="6259147" y="6385568"/>
            <a:ext cx="2275253" cy="302199"/>
            <a:chOff x="4735147" y="6385568"/>
            <a:chExt cx="2275253" cy="302199"/>
          </a:xfrm>
        </p:grpSpPr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5147" y="6397345"/>
              <a:ext cx="282993" cy="272589"/>
            </a:xfrm>
            <a:prstGeom prst="rect">
              <a:avLst/>
            </a:prstGeom>
          </p:spPr>
        </p:pic>
        <p:sp>
          <p:nvSpPr>
            <p:cNvPr id="37" name="Rectangle 36"/>
            <p:cNvSpPr/>
            <p:nvPr/>
          </p:nvSpPr>
          <p:spPr>
            <a:xfrm>
              <a:off x="4980677" y="6385568"/>
              <a:ext cx="2029723" cy="3021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en-US" sz="1100" dirty="0">
                  <a:solidFill>
                    <a:schemeClr val="bg1"/>
                  </a:solidFill>
                  <a:latin typeface="Arial"/>
                  <a:cs typeface="Arial"/>
                </a:rPr>
                <a:t>Global Technology Education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4428278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 Blue Background">
    <p:bg>
      <p:bgPr>
        <a:solidFill>
          <a:srgbClr val="0030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5509370" y="869038"/>
            <a:ext cx="1622118" cy="637111"/>
          </a:xfrm>
          <a:prstGeom prst="rect">
            <a:avLst/>
          </a:prstGeom>
        </p:spPr>
        <p:txBody>
          <a:bodyPr vert="horz"/>
          <a:lstStyle>
            <a:lvl1pPr marL="0" indent="0" algn="l" defTabSz="4572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1" kern="1200" dirty="0" smtClean="0">
                <a:solidFill>
                  <a:srgbClr val="009CDE"/>
                </a:solidFill>
                <a:latin typeface="Arial"/>
                <a:ea typeface="+mj-ea"/>
                <a:cs typeface="Arial"/>
              </a:defRPr>
            </a:lvl1pPr>
          </a:lstStyle>
          <a:p>
            <a:pPr lvl="0"/>
            <a:r>
              <a:rPr lang="en-US" dirty="0"/>
              <a:t>Click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5477980" y="1939729"/>
            <a:ext cx="1622118" cy="637111"/>
          </a:xfrm>
          <a:prstGeom prst="rect">
            <a:avLst/>
          </a:prstGeom>
        </p:spPr>
        <p:txBody>
          <a:bodyPr vert="horz"/>
          <a:lstStyle>
            <a:lvl1pPr marL="0" indent="0" algn="l" defTabSz="4572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1" kern="1200" dirty="0" smtClean="0">
                <a:solidFill>
                  <a:srgbClr val="FF8F1C"/>
                </a:solidFill>
                <a:latin typeface="Arial"/>
                <a:ea typeface="+mj-ea"/>
                <a:cs typeface="Arial"/>
              </a:defRPr>
            </a:lvl1pPr>
          </a:lstStyle>
          <a:p>
            <a:pPr lvl="0"/>
            <a:r>
              <a:rPr lang="en-US" dirty="0"/>
              <a:t>Click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5503700" y="3046389"/>
            <a:ext cx="1622118" cy="637111"/>
          </a:xfrm>
          <a:prstGeom prst="rect">
            <a:avLst/>
          </a:prstGeom>
        </p:spPr>
        <p:txBody>
          <a:bodyPr vert="horz"/>
          <a:lstStyle>
            <a:lvl1pPr marL="0" indent="0" algn="l" defTabSz="4572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1" kern="1200" dirty="0" smtClean="0">
                <a:solidFill>
                  <a:srgbClr val="B0008E"/>
                </a:solidFill>
                <a:latin typeface="Arial"/>
                <a:ea typeface="+mj-ea"/>
                <a:cs typeface="Arial"/>
              </a:defRPr>
            </a:lvl1pPr>
          </a:lstStyle>
          <a:p>
            <a:pPr lvl="0"/>
            <a:r>
              <a:rPr lang="en-US" dirty="0"/>
              <a:t>Click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833381" y="862878"/>
            <a:ext cx="1622118" cy="637111"/>
          </a:xfrm>
          <a:prstGeom prst="rect">
            <a:avLst/>
          </a:prstGeom>
        </p:spPr>
        <p:txBody>
          <a:bodyPr vert="horz"/>
          <a:lstStyle>
            <a:lvl1pPr marL="0" indent="0" algn="l" defTabSz="4572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1200" b="0" kern="1200" dirty="0" smtClean="0">
                <a:solidFill>
                  <a:srgbClr val="009CDE"/>
                </a:solidFill>
                <a:latin typeface="Arial"/>
                <a:ea typeface="+mj-ea"/>
                <a:cs typeface="Arial"/>
              </a:defRPr>
            </a:lvl1pPr>
          </a:lstStyle>
          <a:p>
            <a:pPr lvl="0"/>
            <a:r>
              <a:rPr lang="en-US" dirty="0"/>
              <a:t>Click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6833381" y="1947526"/>
            <a:ext cx="1622118" cy="637111"/>
          </a:xfrm>
          <a:prstGeom prst="rect">
            <a:avLst/>
          </a:prstGeom>
        </p:spPr>
        <p:txBody>
          <a:bodyPr vert="horz"/>
          <a:lstStyle>
            <a:lvl1pPr marL="0" indent="0" algn="l" defTabSz="4572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1200" b="0" kern="1200" dirty="0" smtClean="0">
                <a:solidFill>
                  <a:srgbClr val="FF8F1C"/>
                </a:solidFill>
                <a:latin typeface="Arial"/>
                <a:ea typeface="+mj-ea"/>
                <a:cs typeface="Arial"/>
              </a:defRPr>
            </a:lvl1pPr>
          </a:lstStyle>
          <a:p>
            <a:pPr lvl="0"/>
            <a:r>
              <a:rPr lang="en-US" dirty="0"/>
              <a:t>Click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6833381" y="2969334"/>
            <a:ext cx="1622118" cy="637111"/>
          </a:xfrm>
          <a:prstGeom prst="rect">
            <a:avLst/>
          </a:prstGeom>
        </p:spPr>
        <p:txBody>
          <a:bodyPr vert="horz"/>
          <a:lstStyle>
            <a:lvl1pPr marL="0" indent="0" algn="l" defTabSz="4572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1200" b="0" kern="1200" dirty="0" smtClean="0">
                <a:solidFill>
                  <a:srgbClr val="B0008E"/>
                </a:solidFill>
                <a:latin typeface="Arial"/>
                <a:ea typeface="+mj-ea"/>
                <a:cs typeface="Arial"/>
              </a:defRPr>
            </a:lvl1pPr>
          </a:lstStyle>
          <a:p>
            <a:pPr lvl="0"/>
            <a:r>
              <a:rPr lang="en-US" dirty="0"/>
              <a:t>Click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17"/>
          </p:nvPr>
        </p:nvSpPr>
        <p:spPr>
          <a:xfrm>
            <a:off x="5472310" y="4155023"/>
            <a:ext cx="1622118" cy="637111"/>
          </a:xfrm>
          <a:prstGeom prst="rect">
            <a:avLst/>
          </a:prstGeom>
        </p:spPr>
        <p:txBody>
          <a:bodyPr vert="horz"/>
          <a:lstStyle>
            <a:lvl1pPr marL="0" indent="0" algn="l" defTabSz="4572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1" kern="1200" dirty="0" smtClean="0">
                <a:solidFill>
                  <a:srgbClr val="77E0C1"/>
                </a:solidFill>
                <a:latin typeface="Arial"/>
                <a:ea typeface="+mj-ea"/>
                <a:cs typeface="Arial"/>
              </a:defRPr>
            </a:lvl1pPr>
          </a:lstStyle>
          <a:p>
            <a:pPr lvl="0"/>
            <a:r>
              <a:rPr lang="en-US" dirty="0"/>
              <a:t>Click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5472310" y="5269141"/>
            <a:ext cx="1622118" cy="637111"/>
          </a:xfrm>
          <a:prstGeom prst="rect">
            <a:avLst/>
          </a:prstGeom>
        </p:spPr>
        <p:txBody>
          <a:bodyPr vert="horz"/>
          <a:lstStyle>
            <a:lvl1pPr marL="0" indent="0" algn="l" defTabSz="4572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1" kern="1200" dirty="0" smtClean="0">
                <a:solidFill>
                  <a:srgbClr val="D9D9D9"/>
                </a:solidFill>
                <a:latin typeface="Arial"/>
                <a:ea typeface="+mj-ea"/>
                <a:cs typeface="Arial"/>
              </a:defRPr>
            </a:lvl1pPr>
          </a:lstStyle>
          <a:p>
            <a:pPr lvl="0"/>
            <a:r>
              <a:rPr lang="en-US" dirty="0"/>
              <a:t>Click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quarter" idx="20"/>
          </p:nvPr>
        </p:nvSpPr>
        <p:spPr>
          <a:xfrm>
            <a:off x="6833381" y="4078326"/>
            <a:ext cx="1622118" cy="637111"/>
          </a:xfrm>
          <a:prstGeom prst="rect">
            <a:avLst/>
          </a:prstGeom>
        </p:spPr>
        <p:txBody>
          <a:bodyPr vert="horz"/>
          <a:lstStyle>
            <a:lvl1pPr marL="0" indent="0" algn="l" defTabSz="4572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1200" b="0" kern="1200" dirty="0" smtClean="0">
                <a:solidFill>
                  <a:srgbClr val="77E0C1"/>
                </a:solidFill>
                <a:latin typeface="Arial"/>
                <a:ea typeface="+mj-ea"/>
                <a:cs typeface="Arial"/>
              </a:defRPr>
            </a:lvl1pPr>
          </a:lstStyle>
          <a:p>
            <a:pPr marL="0" lvl="0" indent="0" algn="l" defTabSz="457200" rtl="0" eaLnBrk="1" latinLnBrk="0" hangingPunct="1">
              <a:lnSpc>
                <a:spcPct val="80000"/>
              </a:lnSpc>
              <a:spcBef>
                <a:spcPct val="0"/>
              </a:spcBef>
              <a:buFont typeface="Arial"/>
              <a:buNone/>
            </a:pPr>
            <a:r>
              <a:rPr lang="en-US" dirty="0"/>
              <a:t>Click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21"/>
          </p:nvPr>
        </p:nvSpPr>
        <p:spPr>
          <a:xfrm>
            <a:off x="6833381" y="5105255"/>
            <a:ext cx="1622118" cy="637111"/>
          </a:xfrm>
          <a:prstGeom prst="rect">
            <a:avLst/>
          </a:prstGeom>
        </p:spPr>
        <p:txBody>
          <a:bodyPr vert="horz"/>
          <a:lstStyle>
            <a:lvl1pPr marL="0" indent="0" algn="l" defTabSz="4572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1200" b="0" kern="1200" dirty="0" smtClean="0">
                <a:solidFill>
                  <a:srgbClr val="D9D9D9"/>
                </a:solidFill>
                <a:latin typeface="Arial"/>
                <a:ea typeface="+mj-ea"/>
                <a:cs typeface="Arial"/>
              </a:defRPr>
            </a:lvl1pPr>
          </a:lstStyle>
          <a:p>
            <a:pPr lvl="0"/>
            <a:r>
              <a:rPr lang="en-US" dirty="0"/>
              <a:t>Click</a:t>
            </a:r>
          </a:p>
        </p:txBody>
      </p:sp>
      <p:sp>
        <p:nvSpPr>
          <p:cNvPr id="40" name="Text Placeholder 3"/>
          <p:cNvSpPr>
            <a:spLocks noGrp="1"/>
          </p:cNvSpPr>
          <p:nvPr>
            <p:ph type="body" sz="quarter" idx="22"/>
          </p:nvPr>
        </p:nvSpPr>
        <p:spPr>
          <a:xfrm>
            <a:off x="362625" y="2457389"/>
            <a:ext cx="3578590" cy="637111"/>
          </a:xfrm>
          <a:prstGeom prst="rect">
            <a:avLst/>
          </a:prstGeom>
        </p:spPr>
        <p:txBody>
          <a:bodyPr vert="horz"/>
          <a:lstStyle>
            <a:lvl1pPr marL="0" indent="0" algn="l" defTabSz="4572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9600" b="1" kern="1200" dirty="0" smtClean="0">
                <a:solidFill>
                  <a:srgbClr val="FFFFFF"/>
                </a:solidFill>
                <a:latin typeface="Arial"/>
                <a:ea typeface="+mj-ea"/>
                <a:cs typeface="Arial"/>
              </a:defRPr>
            </a:lvl1pPr>
          </a:lstStyle>
          <a:p>
            <a:pPr lvl="0"/>
            <a:r>
              <a:rPr lang="en-US" dirty="0"/>
              <a:t>Click</a:t>
            </a:r>
          </a:p>
        </p:txBody>
      </p:sp>
      <p:sp>
        <p:nvSpPr>
          <p:cNvPr id="41" name="Text Placeholder 3"/>
          <p:cNvSpPr>
            <a:spLocks noGrp="1"/>
          </p:cNvSpPr>
          <p:nvPr>
            <p:ph type="body" sz="quarter" idx="23"/>
          </p:nvPr>
        </p:nvSpPr>
        <p:spPr>
          <a:xfrm>
            <a:off x="491597" y="3895798"/>
            <a:ext cx="1622118" cy="637111"/>
          </a:xfrm>
          <a:prstGeom prst="rect">
            <a:avLst/>
          </a:prstGeom>
        </p:spPr>
        <p:txBody>
          <a:bodyPr vert="horz"/>
          <a:lstStyle>
            <a:lvl1pPr marL="0" indent="0" algn="l" defTabSz="4572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1800" b="0" kern="1200" dirty="0" smtClean="0">
                <a:solidFill>
                  <a:srgbClr val="FFFFFF"/>
                </a:solidFill>
                <a:latin typeface="Arial"/>
                <a:ea typeface="+mj-ea"/>
                <a:cs typeface="Arial"/>
              </a:defRPr>
            </a:lvl1pPr>
          </a:lstStyle>
          <a:p>
            <a:pPr lvl="0"/>
            <a:r>
              <a:rPr lang="en-US" dirty="0"/>
              <a:t>Click</a:t>
            </a:r>
          </a:p>
        </p:txBody>
      </p:sp>
      <p:sp>
        <p:nvSpPr>
          <p:cNvPr id="29" name="AutoShape 1"/>
          <p:cNvSpPr>
            <a:spLocks/>
          </p:cNvSpPr>
          <p:nvPr userDrawn="1"/>
        </p:nvSpPr>
        <p:spPr bwMode="auto">
          <a:xfrm>
            <a:off x="1205374" y="6468470"/>
            <a:ext cx="3619500" cy="220133"/>
          </a:xfrm>
          <a:custGeom>
            <a:avLst/>
            <a:gdLst>
              <a:gd name="T0" fmla="*/ 1809750 w 21600"/>
              <a:gd name="T1" fmla="*/ 82550 h 21600"/>
              <a:gd name="T2" fmla="*/ 1809750 w 21600"/>
              <a:gd name="T3" fmla="*/ 82550 h 21600"/>
              <a:gd name="T4" fmla="*/ 1809750 w 21600"/>
              <a:gd name="T5" fmla="*/ 82550 h 21600"/>
              <a:gd name="T6" fmla="*/ 1809750 w 21600"/>
              <a:gd name="T7" fmla="*/ 825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kern="1200" dirty="0">
                <a:solidFill>
                  <a:schemeClr val="bg1"/>
                </a:solidFill>
                <a:latin typeface="Arial"/>
                <a:ea typeface="+mn-ea"/>
                <a:cs typeface="Arial"/>
                <a:sym typeface="Futura Std Book" charset="0"/>
              </a:rPr>
              <a:t>© 2016 PayPal Inc. All rights reserved. Confidential and proprietary.</a:t>
            </a:r>
            <a:endParaRPr lang="en-US" sz="700" b="0" i="0" kern="1200" dirty="0">
              <a:solidFill>
                <a:schemeClr val="bg1"/>
              </a:solidFill>
              <a:latin typeface="Arial"/>
              <a:ea typeface="+mn-ea"/>
              <a:cs typeface="Arial"/>
            </a:endParaRPr>
          </a:p>
          <a:p>
            <a:pPr defTabSz="457200">
              <a:lnSpc>
                <a:spcPct val="100000"/>
              </a:lnSpc>
              <a:defRPr/>
            </a:pPr>
            <a:r>
              <a:rPr lang="en-US" sz="700" b="0" i="0" kern="1200" dirty="0">
                <a:solidFill>
                  <a:srgbClr val="A7A8A9"/>
                </a:solidFill>
                <a:latin typeface="Arial"/>
                <a:ea typeface="+mn-ea"/>
                <a:cs typeface="Arial"/>
                <a:sym typeface="Futura Std Book" charset="0"/>
              </a:rPr>
              <a:t> </a:t>
            </a:r>
            <a:endParaRPr lang="en-US" sz="700" b="0" i="0" kern="1200" dirty="0">
              <a:solidFill>
                <a:srgbClr val="A7A8A9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3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32973" y="6373284"/>
            <a:ext cx="33866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392A089F-6FA7-E74D-8B91-14056D11BB2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5" name="Title 1"/>
          <p:cNvSpPr>
            <a:spLocks noGrp="1"/>
          </p:cNvSpPr>
          <p:nvPr>
            <p:ph type="title"/>
          </p:nvPr>
        </p:nvSpPr>
        <p:spPr>
          <a:xfrm>
            <a:off x="354690" y="328420"/>
            <a:ext cx="8229600" cy="591593"/>
          </a:xfrm>
          <a:prstGeom prst="rect">
            <a:avLst/>
          </a:prstGeom>
        </p:spPr>
        <p:txBody>
          <a:bodyPr vert="horz"/>
          <a:lstStyle>
            <a:lvl1pPr algn="l">
              <a:defRPr lang="en-US" sz="2400" b="1" kern="1200" dirty="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6" name="Text Placeholder 6"/>
          <p:cNvSpPr>
            <a:spLocks noGrp="1"/>
          </p:cNvSpPr>
          <p:nvPr>
            <p:ph type="body" sz="quarter" idx="24"/>
          </p:nvPr>
        </p:nvSpPr>
        <p:spPr>
          <a:xfrm>
            <a:off x="354693" y="813705"/>
            <a:ext cx="3121025" cy="83608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lang="en-US" sz="1600" b="0" kern="1200" dirty="0" smtClean="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2pPr>
            <a:lvl3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3pPr>
            <a:lvl4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4pPr>
            <a:lvl5pPr>
              <a:defRPr lang="en-US" sz="1600" b="0" kern="1200" dirty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26" name="Picture 25" descr="pp_h_1C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264" y="6429475"/>
            <a:ext cx="668061" cy="162062"/>
          </a:xfrm>
          <a:prstGeom prst="rect">
            <a:avLst/>
          </a:prstGeom>
        </p:spPr>
      </p:pic>
      <p:grpSp>
        <p:nvGrpSpPr>
          <p:cNvPr id="30" name="Group 29"/>
          <p:cNvGrpSpPr/>
          <p:nvPr userDrawn="1"/>
        </p:nvGrpSpPr>
        <p:grpSpPr>
          <a:xfrm>
            <a:off x="6259147" y="6385568"/>
            <a:ext cx="2275253" cy="302199"/>
            <a:chOff x="4735147" y="6385568"/>
            <a:chExt cx="2275253" cy="302199"/>
          </a:xfrm>
        </p:grpSpPr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5147" y="6397345"/>
              <a:ext cx="282993" cy="272589"/>
            </a:xfrm>
            <a:prstGeom prst="rect">
              <a:avLst/>
            </a:prstGeom>
          </p:spPr>
        </p:pic>
        <p:sp>
          <p:nvSpPr>
            <p:cNvPr id="32" name="Rectangle 31"/>
            <p:cNvSpPr/>
            <p:nvPr/>
          </p:nvSpPr>
          <p:spPr>
            <a:xfrm>
              <a:off x="4980677" y="6385568"/>
              <a:ext cx="2029723" cy="3021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en-US" sz="1100" dirty="0">
                  <a:solidFill>
                    <a:schemeClr val="bg1"/>
                  </a:solidFill>
                  <a:latin typeface="Arial"/>
                  <a:cs typeface="Arial"/>
                </a:rPr>
                <a:t>Global Technology Education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190894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al Slide">
    <p:bg>
      <p:bgPr>
        <a:solidFill>
          <a:srgbClr val="009C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49264" y="2666303"/>
            <a:ext cx="7809325" cy="2808429"/>
          </a:xfrm>
          <a:prstGeom prst="rect">
            <a:avLst/>
          </a:prstGeom>
        </p:spPr>
        <p:txBody>
          <a:bodyPr vert="horz" lIns="0"/>
          <a:lstStyle>
            <a:lvl1pPr marL="0" indent="0">
              <a:buNone/>
              <a:defRPr sz="3600" b="1" i="0">
                <a:solidFill>
                  <a:srgbClr val="FFFFFF"/>
                </a:solidFill>
                <a:latin typeface="Arial"/>
                <a:cs typeface="Arial"/>
              </a:defRPr>
            </a:lvl1pPr>
            <a:lvl2pPr marL="0" indent="0">
              <a:buNone/>
              <a:defRPr sz="2000">
                <a:solidFill>
                  <a:srgbClr val="FFFFFF"/>
                </a:solidFill>
                <a:latin typeface="Arial"/>
                <a:cs typeface="Arial"/>
              </a:defRPr>
            </a:lvl2pPr>
            <a:lvl3pPr marL="0" indent="0">
              <a:buNone/>
              <a:defRPr sz="1200">
                <a:solidFill>
                  <a:srgbClr val="FFFFFF"/>
                </a:solidFill>
                <a:latin typeface="Arial"/>
                <a:cs typeface="Arial"/>
              </a:defRPr>
            </a:lvl3pPr>
            <a:lvl4pPr marL="1371600" indent="0">
              <a:buNone/>
              <a:defRPr>
                <a:latin typeface="Arial"/>
                <a:cs typeface="Arial"/>
              </a:defRPr>
            </a:lvl4pPr>
            <a:lvl5pPr marL="1828800" indent="0">
              <a:buNone/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AutoShape 1"/>
          <p:cNvSpPr>
            <a:spLocks/>
          </p:cNvSpPr>
          <p:nvPr userDrawn="1"/>
        </p:nvSpPr>
        <p:spPr bwMode="auto">
          <a:xfrm>
            <a:off x="1205374" y="6468470"/>
            <a:ext cx="3619500" cy="220133"/>
          </a:xfrm>
          <a:custGeom>
            <a:avLst/>
            <a:gdLst>
              <a:gd name="T0" fmla="*/ 1809750 w 21600"/>
              <a:gd name="T1" fmla="*/ 82550 h 21600"/>
              <a:gd name="T2" fmla="*/ 1809750 w 21600"/>
              <a:gd name="T3" fmla="*/ 82550 h 21600"/>
              <a:gd name="T4" fmla="*/ 1809750 w 21600"/>
              <a:gd name="T5" fmla="*/ 82550 h 21600"/>
              <a:gd name="T6" fmla="*/ 1809750 w 21600"/>
              <a:gd name="T7" fmla="*/ 825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kern="1200" dirty="0">
                <a:solidFill>
                  <a:schemeClr val="bg1"/>
                </a:solidFill>
                <a:latin typeface="Arial"/>
                <a:ea typeface="+mn-ea"/>
                <a:cs typeface="Arial"/>
                <a:sym typeface="Futura Std Book" charset="0"/>
              </a:rPr>
              <a:t>© 2016 PayPal Inc. All rights reserved. Confidential and proprietary.</a:t>
            </a:r>
            <a:endParaRPr lang="en-US" sz="700" b="0" i="0" kern="1200" dirty="0">
              <a:solidFill>
                <a:schemeClr val="bg1"/>
              </a:solidFill>
              <a:latin typeface="Arial"/>
              <a:ea typeface="+mn-ea"/>
              <a:cs typeface="Arial"/>
            </a:endParaRPr>
          </a:p>
          <a:p>
            <a:pPr defTabSz="457200">
              <a:lnSpc>
                <a:spcPct val="100000"/>
              </a:lnSpc>
              <a:defRPr/>
            </a:pPr>
            <a:r>
              <a:rPr lang="en-US" sz="700" b="0" i="0" kern="1200" dirty="0">
                <a:solidFill>
                  <a:srgbClr val="A7A8A9"/>
                </a:solidFill>
                <a:latin typeface="Arial"/>
                <a:ea typeface="+mn-ea"/>
                <a:cs typeface="Arial"/>
                <a:sym typeface="Futura Std Book" charset="0"/>
              </a:rPr>
              <a:t> </a:t>
            </a:r>
            <a:endParaRPr lang="en-US" sz="700" b="0" i="0" kern="1200" dirty="0">
              <a:solidFill>
                <a:srgbClr val="A7A8A9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32973" y="6373284"/>
            <a:ext cx="33866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392A089F-6FA7-E74D-8B91-14056D11BB2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 descr="pp_h_1C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264" y="6429475"/>
            <a:ext cx="668061" cy="162062"/>
          </a:xfrm>
          <a:prstGeom prst="rect">
            <a:avLst/>
          </a:prstGeom>
        </p:spPr>
      </p:pic>
      <p:grpSp>
        <p:nvGrpSpPr>
          <p:cNvPr id="9" name="Group 8"/>
          <p:cNvGrpSpPr/>
          <p:nvPr userDrawn="1"/>
        </p:nvGrpSpPr>
        <p:grpSpPr>
          <a:xfrm>
            <a:off x="6259147" y="6385568"/>
            <a:ext cx="2275253" cy="302199"/>
            <a:chOff x="4735147" y="6385568"/>
            <a:chExt cx="2275253" cy="302199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5147" y="6397345"/>
              <a:ext cx="282993" cy="272589"/>
            </a:xfrm>
            <a:prstGeom prst="rect">
              <a:avLst/>
            </a:prstGeom>
          </p:spPr>
        </p:pic>
        <p:sp>
          <p:nvSpPr>
            <p:cNvPr id="12" name="Rectangle 11"/>
            <p:cNvSpPr/>
            <p:nvPr/>
          </p:nvSpPr>
          <p:spPr>
            <a:xfrm>
              <a:off x="4980677" y="6385568"/>
              <a:ext cx="2029723" cy="3021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en-US" sz="1100" dirty="0">
                  <a:solidFill>
                    <a:schemeClr val="bg1"/>
                  </a:solidFill>
                  <a:latin typeface="Arial"/>
                  <a:cs typeface="Arial"/>
                </a:rPr>
                <a:t>Global Technology Education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6231692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32973" y="6373284"/>
            <a:ext cx="33866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 b="0" i="0">
                <a:solidFill>
                  <a:srgbClr val="99999A"/>
                </a:solidFill>
                <a:latin typeface="Arial"/>
                <a:cs typeface="Arial"/>
              </a:defRPr>
            </a:lvl1pPr>
          </a:lstStyle>
          <a:p>
            <a:fld id="{392A089F-6FA7-E74D-8B91-14056D11BB2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AutoShape 1"/>
          <p:cNvSpPr>
            <a:spLocks/>
          </p:cNvSpPr>
          <p:nvPr userDrawn="1"/>
        </p:nvSpPr>
        <p:spPr bwMode="auto">
          <a:xfrm>
            <a:off x="1204029" y="6468470"/>
            <a:ext cx="3619500" cy="220133"/>
          </a:xfrm>
          <a:custGeom>
            <a:avLst/>
            <a:gdLst>
              <a:gd name="T0" fmla="*/ 1809750 w 21600"/>
              <a:gd name="T1" fmla="*/ 82550 h 21600"/>
              <a:gd name="T2" fmla="*/ 1809750 w 21600"/>
              <a:gd name="T3" fmla="*/ 82550 h 21600"/>
              <a:gd name="T4" fmla="*/ 1809750 w 21600"/>
              <a:gd name="T5" fmla="*/ 82550 h 21600"/>
              <a:gd name="T6" fmla="*/ 1809750 w 21600"/>
              <a:gd name="T7" fmla="*/ 825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kern="1200" dirty="0">
                <a:solidFill>
                  <a:srgbClr val="A7A8A9"/>
                </a:solidFill>
                <a:latin typeface="Arial"/>
                <a:ea typeface="+mn-ea"/>
                <a:cs typeface="Arial"/>
                <a:sym typeface="Futura Std Book" charset="0"/>
              </a:rPr>
              <a:t>© 2016 PayPal Inc. All rights reserved. Confidential and proprietary.</a:t>
            </a:r>
            <a:endParaRPr lang="en-US" sz="700" b="0" i="0" kern="1200" dirty="0">
              <a:solidFill>
                <a:srgbClr val="A7A8A9"/>
              </a:solidFill>
              <a:latin typeface="Arial"/>
              <a:ea typeface="+mn-ea"/>
              <a:cs typeface="Arial"/>
            </a:endParaRPr>
          </a:p>
          <a:p>
            <a:pPr defTabSz="457200">
              <a:lnSpc>
                <a:spcPct val="100000"/>
              </a:lnSpc>
              <a:defRPr/>
            </a:pPr>
            <a:r>
              <a:rPr lang="en-US" sz="700" b="0" i="0" kern="1200" dirty="0">
                <a:solidFill>
                  <a:srgbClr val="A7A8A9"/>
                </a:solidFill>
                <a:latin typeface="Arial"/>
                <a:ea typeface="+mn-ea"/>
                <a:cs typeface="Arial"/>
                <a:sym typeface="Futura Std Book" charset="0"/>
              </a:rPr>
              <a:t> </a:t>
            </a:r>
            <a:endParaRPr lang="en-US" sz="700" b="0" i="0" kern="1200" dirty="0">
              <a:solidFill>
                <a:srgbClr val="A7A8A9"/>
              </a:solidFill>
              <a:latin typeface="Arial"/>
              <a:ea typeface="+mn-ea"/>
              <a:cs typeface="Arial"/>
            </a:endParaRPr>
          </a:p>
        </p:txBody>
      </p:sp>
      <p:pic>
        <p:nvPicPr>
          <p:cNvPr id="5" name="Picture 1" descr="pp_h_rgb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264" y="6428204"/>
            <a:ext cx="668061" cy="162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Group 5"/>
          <p:cNvGrpSpPr/>
          <p:nvPr userDrawn="1"/>
        </p:nvGrpSpPr>
        <p:grpSpPr>
          <a:xfrm>
            <a:off x="6237732" y="6373284"/>
            <a:ext cx="2296668" cy="302199"/>
            <a:chOff x="4800600" y="6373284"/>
            <a:chExt cx="2296668" cy="302199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00600" y="6402440"/>
              <a:ext cx="283464" cy="273043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5067545" y="6373284"/>
              <a:ext cx="2029723" cy="3021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en-US" sz="1100" dirty="0">
                  <a:solidFill>
                    <a:schemeClr val="accent1"/>
                  </a:solidFill>
                  <a:latin typeface="Arial"/>
                  <a:cs typeface="Arial"/>
                </a:rPr>
                <a:t>Global Technology Education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2698530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47413" cy="533400"/>
          </a:xfrm>
          <a:prstGeom prst="rect">
            <a:avLst/>
          </a:prstGeom>
        </p:spPr>
        <p:txBody>
          <a:bodyPr lIns="0" rIns="0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1219201"/>
            <a:ext cx="8247412" cy="4924425"/>
          </a:xfrm>
          <a:prstGeom prst="rect">
            <a:avLst/>
          </a:prstGeom>
        </p:spPr>
        <p:txBody>
          <a:bodyPr/>
          <a:lstStyle>
            <a:lvl1pPr>
              <a:defRPr/>
            </a:lvl1pPr>
            <a:lvl2pPr marL="571500" indent="-228600">
              <a:defRPr/>
            </a:lvl2pPr>
            <a:lvl3pPr marL="800100" indent="-228600">
              <a:defRPr/>
            </a:lvl3pPr>
            <a:lvl4pPr marL="1028700" indent="-280988">
              <a:defRPr/>
            </a:lvl4pPr>
            <a:lvl5pPr marL="1257300" indent="-22860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7895063" y="6553200"/>
            <a:ext cx="906037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0D854ACF-EFF3-42D3-AB5F-408268493A1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5795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nd Slide">
    <p:bg>
      <p:bgPr>
        <a:solidFill>
          <a:srgbClr val="009C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white shape.pn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02"/>
          <a:stretch/>
        </p:blipFill>
        <p:spPr>
          <a:xfrm flipH="1" flipV="1">
            <a:off x="7103530" y="0"/>
            <a:ext cx="2040471" cy="6858000"/>
          </a:xfrm>
          <a:prstGeom prst="rect">
            <a:avLst/>
          </a:prstGeom>
        </p:spPr>
      </p:pic>
      <p:sp>
        <p:nvSpPr>
          <p:cNvPr id="7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49264" y="1740488"/>
            <a:ext cx="5348313" cy="2808429"/>
          </a:xfrm>
          <a:prstGeom prst="rect">
            <a:avLst/>
          </a:prstGeom>
        </p:spPr>
        <p:txBody>
          <a:bodyPr vert="horz" lIns="0"/>
          <a:lstStyle>
            <a:lvl1pPr marL="0" indent="0">
              <a:buNone/>
              <a:defRPr sz="3600" b="1" i="1">
                <a:solidFill>
                  <a:srgbClr val="FFFFFF"/>
                </a:solidFill>
                <a:latin typeface="Arial"/>
                <a:cs typeface="Arial"/>
              </a:defRPr>
            </a:lvl1pPr>
            <a:lvl2pPr marL="0" indent="0">
              <a:buNone/>
              <a:defRPr sz="2000">
                <a:solidFill>
                  <a:srgbClr val="FFFFFF"/>
                </a:solidFill>
                <a:latin typeface="Arial"/>
                <a:cs typeface="Arial"/>
              </a:defRPr>
            </a:lvl2pPr>
            <a:lvl3pPr marL="0" indent="0">
              <a:buNone/>
              <a:defRPr sz="1200">
                <a:solidFill>
                  <a:srgbClr val="FFFFFF"/>
                </a:solidFill>
                <a:latin typeface="Arial"/>
                <a:cs typeface="Arial"/>
              </a:defRPr>
            </a:lvl3pPr>
            <a:lvl4pPr marL="1371600" indent="0">
              <a:buNone/>
              <a:defRPr>
                <a:latin typeface="Arial"/>
                <a:cs typeface="Arial"/>
              </a:defRPr>
            </a:lvl4pPr>
            <a:lvl5pPr marL="1828800" indent="0">
              <a:buNone/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AutoShape 1"/>
          <p:cNvSpPr>
            <a:spLocks/>
          </p:cNvSpPr>
          <p:nvPr userDrawn="1"/>
        </p:nvSpPr>
        <p:spPr bwMode="auto">
          <a:xfrm>
            <a:off x="449263" y="6468470"/>
            <a:ext cx="3619500" cy="220133"/>
          </a:xfrm>
          <a:custGeom>
            <a:avLst/>
            <a:gdLst>
              <a:gd name="T0" fmla="*/ 1809750 w 21600"/>
              <a:gd name="T1" fmla="*/ 82550 h 21600"/>
              <a:gd name="T2" fmla="*/ 1809750 w 21600"/>
              <a:gd name="T3" fmla="*/ 82550 h 21600"/>
              <a:gd name="T4" fmla="*/ 1809750 w 21600"/>
              <a:gd name="T5" fmla="*/ 82550 h 21600"/>
              <a:gd name="T6" fmla="*/ 1809750 w 21600"/>
              <a:gd name="T7" fmla="*/ 825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rgbClr val="FFFFFF"/>
                </a:solidFill>
                <a:latin typeface="Arial"/>
                <a:cs typeface="Arial"/>
                <a:sym typeface="Futura Std Book" charset="0"/>
              </a:rPr>
              <a:t>© 2016 PayPal Inc. All rights reserved.</a:t>
            </a:r>
            <a:r>
              <a:rPr lang="en-US" sz="700" b="0" i="0" baseline="0" dirty="0">
                <a:solidFill>
                  <a:srgbClr val="FFFFFF"/>
                </a:solidFill>
                <a:latin typeface="Arial"/>
                <a:cs typeface="Arial"/>
                <a:sym typeface="Futura Std Book" charset="0"/>
              </a:rPr>
              <a:t> Confidential and proprietary</a:t>
            </a:r>
            <a:r>
              <a:rPr lang="en-US" sz="700" b="0" i="0" dirty="0">
                <a:solidFill>
                  <a:srgbClr val="FFFFFF"/>
                </a:solidFill>
                <a:latin typeface="Arial"/>
                <a:cs typeface="Arial"/>
                <a:sym typeface="Futura Std Book" charset="0"/>
              </a:rPr>
              <a:t>.</a:t>
            </a:r>
            <a:endParaRPr lang="en-US" sz="700" b="0" i="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10" name="Picture 9" descr="pp_v_color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258" y="5316152"/>
            <a:ext cx="1159404" cy="1143683"/>
          </a:xfrm>
          <a:prstGeom prst="rect">
            <a:avLst/>
          </a:prstGeom>
        </p:spPr>
      </p:pic>
      <p:grpSp>
        <p:nvGrpSpPr>
          <p:cNvPr id="6" name="Group 5"/>
          <p:cNvGrpSpPr/>
          <p:nvPr userDrawn="1"/>
        </p:nvGrpSpPr>
        <p:grpSpPr>
          <a:xfrm>
            <a:off x="4735147" y="6385568"/>
            <a:ext cx="2275253" cy="302199"/>
            <a:chOff x="4735147" y="6385568"/>
            <a:chExt cx="2275253" cy="302199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5147" y="6397345"/>
              <a:ext cx="282993" cy="272589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>
            <a:xfrm>
              <a:off x="4980677" y="6385568"/>
              <a:ext cx="2029723" cy="3021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en-US" sz="1100" dirty="0">
                  <a:solidFill>
                    <a:schemeClr val="bg1"/>
                  </a:solidFill>
                  <a:latin typeface="Arial"/>
                  <a:cs typeface="Arial"/>
                </a:rPr>
                <a:t>Global Technology Education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518545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1"/>
          <p:cNvSpPr/>
          <p:nvPr userDrawn="1"/>
        </p:nvSpPr>
        <p:spPr>
          <a:xfrm>
            <a:off x="7112002" y="0"/>
            <a:ext cx="2031999" cy="6858000"/>
          </a:xfrm>
          <a:custGeom>
            <a:avLst/>
            <a:gdLst>
              <a:gd name="connsiteX0" fmla="*/ 0 w 2031999"/>
              <a:gd name="connsiteY0" fmla="*/ 0 h 5143500"/>
              <a:gd name="connsiteX1" fmla="*/ 2031999 w 2031999"/>
              <a:gd name="connsiteY1" fmla="*/ 0 h 5143500"/>
              <a:gd name="connsiteX2" fmla="*/ 2031999 w 2031999"/>
              <a:gd name="connsiteY2" fmla="*/ 5143500 h 5143500"/>
              <a:gd name="connsiteX3" fmla="*/ 0 w 2031999"/>
              <a:gd name="connsiteY3" fmla="*/ 5143500 h 5143500"/>
              <a:gd name="connsiteX4" fmla="*/ 0 w 2031999"/>
              <a:gd name="connsiteY4" fmla="*/ 0 h 5143500"/>
              <a:gd name="connsiteX0" fmla="*/ 1073727 w 2031999"/>
              <a:gd name="connsiteY0" fmla="*/ 0 h 5143500"/>
              <a:gd name="connsiteX1" fmla="*/ 2031999 w 2031999"/>
              <a:gd name="connsiteY1" fmla="*/ 0 h 5143500"/>
              <a:gd name="connsiteX2" fmla="*/ 2031999 w 2031999"/>
              <a:gd name="connsiteY2" fmla="*/ 5143500 h 5143500"/>
              <a:gd name="connsiteX3" fmla="*/ 0 w 2031999"/>
              <a:gd name="connsiteY3" fmla="*/ 5143500 h 5143500"/>
              <a:gd name="connsiteX4" fmla="*/ 1073727 w 2031999"/>
              <a:gd name="connsiteY4" fmla="*/ 0 h 5143500"/>
              <a:gd name="connsiteX0" fmla="*/ 1362363 w 2031999"/>
              <a:gd name="connsiteY0" fmla="*/ 0 h 5149273"/>
              <a:gd name="connsiteX1" fmla="*/ 2031999 w 2031999"/>
              <a:gd name="connsiteY1" fmla="*/ 5773 h 5149273"/>
              <a:gd name="connsiteX2" fmla="*/ 2031999 w 2031999"/>
              <a:gd name="connsiteY2" fmla="*/ 5149273 h 5149273"/>
              <a:gd name="connsiteX3" fmla="*/ 0 w 2031999"/>
              <a:gd name="connsiteY3" fmla="*/ 5149273 h 5149273"/>
              <a:gd name="connsiteX4" fmla="*/ 1362363 w 2031999"/>
              <a:gd name="connsiteY4" fmla="*/ 0 h 5149273"/>
              <a:gd name="connsiteX0" fmla="*/ 1067954 w 2031999"/>
              <a:gd name="connsiteY0" fmla="*/ 0 h 5143500"/>
              <a:gd name="connsiteX1" fmla="*/ 2031999 w 2031999"/>
              <a:gd name="connsiteY1" fmla="*/ 0 h 5143500"/>
              <a:gd name="connsiteX2" fmla="*/ 2031999 w 2031999"/>
              <a:gd name="connsiteY2" fmla="*/ 5143500 h 5143500"/>
              <a:gd name="connsiteX3" fmla="*/ 0 w 2031999"/>
              <a:gd name="connsiteY3" fmla="*/ 5143500 h 5143500"/>
              <a:gd name="connsiteX4" fmla="*/ 1067954 w 2031999"/>
              <a:gd name="connsiteY4" fmla="*/ 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31999" h="5143500">
                <a:moveTo>
                  <a:pt x="1067954" y="0"/>
                </a:moveTo>
                <a:lnTo>
                  <a:pt x="2031999" y="0"/>
                </a:lnTo>
                <a:lnTo>
                  <a:pt x="2031999" y="5143500"/>
                </a:lnTo>
                <a:lnTo>
                  <a:pt x="0" y="5143500"/>
                </a:lnTo>
                <a:lnTo>
                  <a:pt x="1067954" y="0"/>
                </a:lnTo>
                <a:close/>
              </a:path>
            </a:pathLst>
          </a:custGeom>
          <a:solidFill>
            <a:srgbClr val="009CD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>
              <a:latin typeface="Arial"/>
              <a:cs typeface="Arial"/>
            </a:endParaRP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49264" y="1740488"/>
            <a:ext cx="5348313" cy="2808429"/>
          </a:xfrm>
          <a:prstGeom prst="rect">
            <a:avLst/>
          </a:prstGeom>
        </p:spPr>
        <p:txBody>
          <a:bodyPr vert="horz" lIns="0"/>
          <a:lstStyle>
            <a:lvl1pPr marL="0" indent="0">
              <a:buNone/>
              <a:defRPr sz="3600" b="1" i="1">
                <a:solidFill>
                  <a:srgbClr val="003087"/>
                </a:solidFill>
                <a:latin typeface="Arial"/>
                <a:cs typeface="Arial"/>
              </a:defRPr>
            </a:lvl1pPr>
            <a:lvl2pPr marL="0" indent="0">
              <a:buNone/>
              <a:defRPr sz="2000">
                <a:solidFill>
                  <a:srgbClr val="003087"/>
                </a:solidFill>
                <a:latin typeface="Arial"/>
                <a:cs typeface="Arial"/>
              </a:defRPr>
            </a:lvl2pPr>
            <a:lvl3pPr marL="0" indent="0">
              <a:buNone/>
              <a:defRPr sz="1200">
                <a:solidFill>
                  <a:srgbClr val="003087"/>
                </a:solidFill>
                <a:latin typeface="Arial"/>
                <a:cs typeface="Arial"/>
              </a:defRPr>
            </a:lvl3pPr>
            <a:lvl4pPr marL="1371600" indent="0">
              <a:buNone/>
              <a:defRPr>
                <a:latin typeface="Arial"/>
                <a:cs typeface="Arial"/>
              </a:defRPr>
            </a:lvl4pPr>
            <a:lvl5pPr marL="1828800" indent="0">
              <a:buNone/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2" name="AutoShape 1"/>
          <p:cNvSpPr>
            <a:spLocks/>
          </p:cNvSpPr>
          <p:nvPr userDrawn="1"/>
        </p:nvSpPr>
        <p:spPr bwMode="auto">
          <a:xfrm>
            <a:off x="1204029" y="6468470"/>
            <a:ext cx="3619500" cy="220133"/>
          </a:xfrm>
          <a:custGeom>
            <a:avLst/>
            <a:gdLst>
              <a:gd name="T0" fmla="*/ 1809750 w 21600"/>
              <a:gd name="T1" fmla="*/ 82550 h 21600"/>
              <a:gd name="T2" fmla="*/ 1809750 w 21600"/>
              <a:gd name="T3" fmla="*/ 82550 h 21600"/>
              <a:gd name="T4" fmla="*/ 1809750 w 21600"/>
              <a:gd name="T5" fmla="*/ 82550 h 21600"/>
              <a:gd name="T6" fmla="*/ 1809750 w 21600"/>
              <a:gd name="T7" fmla="*/ 825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kern="1200" dirty="0">
                <a:solidFill>
                  <a:srgbClr val="A7A8A9"/>
                </a:solidFill>
                <a:latin typeface="Arial"/>
                <a:ea typeface="+mn-ea"/>
                <a:cs typeface="Arial"/>
                <a:sym typeface="Futura Std Book" charset="0"/>
              </a:rPr>
              <a:t>© 2016 PayPal Inc. All rights reserved. Confidential and proprietary.</a:t>
            </a:r>
            <a:endParaRPr lang="en-US" sz="700" b="0" i="0" kern="1200" dirty="0">
              <a:solidFill>
                <a:srgbClr val="A7A8A9"/>
              </a:solidFill>
              <a:latin typeface="Arial"/>
              <a:ea typeface="+mn-ea"/>
              <a:cs typeface="Arial"/>
            </a:endParaRPr>
          </a:p>
          <a:p>
            <a:pPr defTabSz="457200">
              <a:lnSpc>
                <a:spcPct val="100000"/>
              </a:lnSpc>
              <a:defRPr/>
            </a:pPr>
            <a:r>
              <a:rPr lang="en-US" sz="700" b="0" i="0" kern="1200" dirty="0">
                <a:solidFill>
                  <a:srgbClr val="A7A8A9"/>
                </a:solidFill>
                <a:latin typeface="Arial"/>
                <a:ea typeface="+mn-ea"/>
                <a:cs typeface="Arial"/>
                <a:sym typeface="Futura Std Book" charset="0"/>
              </a:rPr>
              <a:t> </a:t>
            </a:r>
            <a:endParaRPr lang="en-US" sz="700" b="0" i="0" kern="1200" dirty="0">
              <a:solidFill>
                <a:srgbClr val="A7A8A9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32973" y="6373284"/>
            <a:ext cx="33866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392A089F-6FA7-E74D-8B91-14056D11BB2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1" descr="pp_h_rgb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264" y="6428204"/>
            <a:ext cx="668061" cy="162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" name="Group 7"/>
          <p:cNvGrpSpPr/>
          <p:nvPr userDrawn="1"/>
        </p:nvGrpSpPr>
        <p:grpSpPr>
          <a:xfrm>
            <a:off x="4800600" y="6373284"/>
            <a:ext cx="2296668" cy="302199"/>
            <a:chOff x="4800600" y="6373284"/>
            <a:chExt cx="2296668" cy="302199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00600" y="6402440"/>
              <a:ext cx="283464" cy="273043"/>
            </a:xfrm>
            <a:prstGeom prst="rect">
              <a:avLst/>
            </a:prstGeom>
          </p:spPr>
        </p:pic>
        <p:sp>
          <p:nvSpPr>
            <p:cNvPr id="13" name="Rectangle 12"/>
            <p:cNvSpPr/>
            <p:nvPr/>
          </p:nvSpPr>
          <p:spPr>
            <a:xfrm>
              <a:off x="5067545" y="6373284"/>
              <a:ext cx="2029723" cy="3021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en-US" sz="1100" dirty="0">
                  <a:solidFill>
                    <a:schemeClr val="accent1"/>
                  </a:solidFill>
                  <a:latin typeface="Arial"/>
                  <a:cs typeface="Arial"/>
                </a:rPr>
                <a:t>Global Technology Education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455623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1"/>
          <p:cNvSpPr/>
          <p:nvPr userDrawn="1"/>
        </p:nvSpPr>
        <p:spPr>
          <a:xfrm>
            <a:off x="7112002" y="0"/>
            <a:ext cx="2031999" cy="6858000"/>
          </a:xfrm>
          <a:custGeom>
            <a:avLst/>
            <a:gdLst>
              <a:gd name="connsiteX0" fmla="*/ 0 w 2031999"/>
              <a:gd name="connsiteY0" fmla="*/ 0 h 5143500"/>
              <a:gd name="connsiteX1" fmla="*/ 2031999 w 2031999"/>
              <a:gd name="connsiteY1" fmla="*/ 0 h 5143500"/>
              <a:gd name="connsiteX2" fmla="*/ 2031999 w 2031999"/>
              <a:gd name="connsiteY2" fmla="*/ 5143500 h 5143500"/>
              <a:gd name="connsiteX3" fmla="*/ 0 w 2031999"/>
              <a:gd name="connsiteY3" fmla="*/ 5143500 h 5143500"/>
              <a:gd name="connsiteX4" fmla="*/ 0 w 2031999"/>
              <a:gd name="connsiteY4" fmla="*/ 0 h 5143500"/>
              <a:gd name="connsiteX0" fmla="*/ 1073727 w 2031999"/>
              <a:gd name="connsiteY0" fmla="*/ 0 h 5143500"/>
              <a:gd name="connsiteX1" fmla="*/ 2031999 w 2031999"/>
              <a:gd name="connsiteY1" fmla="*/ 0 h 5143500"/>
              <a:gd name="connsiteX2" fmla="*/ 2031999 w 2031999"/>
              <a:gd name="connsiteY2" fmla="*/ 5143500 h 5143500"/>
              <a:gd name="connsiteX3" fmla="*/ 0 w 2031999"/>
              <a:gd name="connsiteY3" fmla="*/ 5143500 h 5143500"/>
              <a:gd name="connsiteX4" fmla="*/ 1073727 w 2031999"/>
              <a:gd name="connsiteY4" fmla="*/ 0 h 5143500"/>
              <a:gd name="connsiteX0" fmla="*/ 1362363 w 2031999"/>
              <a:gd name="connsiteY0" fmla="*/ 0 h 5149273"/>
              <a:gd name="connsiteX1" fmla="*/ 2031999 w 2031999"/>
              <a:gd name="connsiteY1" fmla="*/ 5773 h 5149273"/>
              <a:gd name="connsiteX2" fmla="*/ 2031999 w 2031999"/>
              <a:gd name="connsiteY2" fmla="*/ 5149273 h 5149273"/>
              <a:gd name="connsiteX3" fmla="*/ 0 w 2031999"/>
              <a:gd name="connsiteY3" fmla="*/ 5149273 h 5149273"/>
              <a:gd name="connsiteX4" fmla="*/ 1362363 w 2031999"/>
              <a:gd name="connsiteY4" fmla="*/ 0 h 5149273"/>
              <a:gd name="connsiteX0" fmla="*/ 1067954 w 2031999"/>
              <a:gd name="connsiteY0" fmla="*/ 0 h 5143500"/>
              <a:gd name="connsiteX1" fmla="*/ 2031999 w 2031999"/>
              <a:gd name="connsiteY1" fmla="*/ 0 h 5143500"/>
              <a:gd name="connsiteX2" fmla="*/ 2031999 w 2031999"/>
              <a:gd name="connsiteY2" fmla="*/ 5143500 h 5143500"/>
              <a:gd name="connsiteX3" fmla="*/ 0 w 2031999"/>
              <a:gd name="connsiteY3" fmla="*/ 5143500 h 5143500"/>
              <a:gd name="connsiteX4" fmla="*/ 1067954 w 2031999"/>
              <a:gd name="connsiteY4" fmla="*/ 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31999" h="5143500">
                <a:moveTo>
                  <a:pt x="1067954" y="0"/>
                </a:moveTo>
                <a:lnTo>
                  <a:pt x="2031999" y="0"/>
                </a:lnTo>
                <a:lnTo>
                  <a:pt x="2031999" y="5143500"/>
                </a:lnTo>
                <a:lnTo>
                  <a:pt x="0" y="5143500"/>
                </a:lnTo>
                <a:lnTo>
                  <a:pt x="1067954" y="0"/>
                </a:lnTo>
                <a:close/>
              </a:path>
            </a:pathLst>
          </a:custGeom>
          <a:solidFill>
            <a:srgbClr val="99999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>
              <a:latin typeface="Arial"/>
              <a:cs typeface="Arial"/>
            </a:endParaRP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49264" y="1740488"/>
            <a:ext cx="5348313" cy="2808429"/>
          </a:xfrm>
          <a:prstGeom prst="rect">
            <a:avLst/>
          </a:prstGeom>
        </p:spPr>
        <p:txBody>
          <a:bodyPr vert="horz" lIns="0"/>
          <a:lstStyle>
            <a:lvl1pPr marL="0" indent="0">
              <a:buNone/>
              <a:defRPr sz="3600" b="1" i="1">
                <a:solidFill>
                  <a:srgbClr val="003087"/>
                </a:solidFill>
                <a:latin typeface="Arial"/>
                <a:cs typeface="Arial"/>
              </a:defRPr>
            </a:lvl1pPr>
            <a:lvl2pPr marL="0" indent="0">
              <a:buNone/>
              <a:defRPr sz="2000">
                <a:solidFill>
                  <a:srgbClr val="003087"/>
                </a:solidFill>
                <a:latin typeface="Arial"/>
                <a:cs typeface="Arial"/>
              </a:defRPr>
            </a:lvl2pPr>
            <a:lvl3pPr marL="0" indent="0">
              <a:buNone/>
              <a:defRPr sz="1200">
                <a:solidFill>
                  <a:srgbClr val="003087"/>
                </a:solidFill>
                <a:latin typeface="Arial"/>
                <a:cs typeface="Arial"/>
              </a:defRPr>
            </a:lvl3pPr>
            <a:lvl4pPr marL="1371600" indent="0">
              <a:buNone/>
              <a:defRPr>
                <a:latin typeface="Arial"/>
                <a:cs typeface="Arial"/>
              </a:defRPr>
            </a:lvl4pPr>
            <a:lvl5pPr marL="1828800" indent="0">
              <a:buNone/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AutoShape 1"/>
          <p:cNvSpPr>
            <a:spLocks/>
          </p:cNvSpPr>
          <p:nvPr userDrawn="1"/>
        </p:nvSpPr>
        <p:spPr bwMode="auto">
          <a:xfrm>
            <a:off x="1204029" y="6468470"/>
            <a:ext cx="3619500" cy="220133"/>
          </a:xfrm>
          <a:custGeom>
            <a:avLst/>
            <a:gdLst>
              <a:gd name="T0" fmla="*/ 1809750 w 21600"/>
              <a:gd name="T1" fmla="*/ 82550 h 21600"/>
              <a:gd name="T2" fmla="*/ 1809750 w 21600"/>
              <a:gd name="T3" fmla="*/ 82550 h 21600"/>
              <a:gd name="T4" fmla="*/ 1809750 w 21600"/>
              <a:gd name="T5" fmla="*/ 82550 h 21600"/>
              <a:gd name="T6" fmla="*/ 1809750 w 21600"/>
              <a:gd name="T7" fmla="*/ 825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kern="1200" dirty="0">
                <a:solidFill>
                  <a:srgbClr val="A7A8A9"/>
                </a:solidFill>
                <a:latin typeface="Arial"/>
                <a:ea typeface="+mn-ea"/>
                <a:cs typeface="Arial"/>
                <a:sym typeface="Futura Std Book" charset="0"/>
              </a:rPr>
              <a:t>© 2016 PayPal Inc. All rights reserved. Confidential and proprietary.</a:t>
            </a:r>
            <a:endParaRPr lang="en-US" sz="700" b="0" i="0" kern="1200" dirty="0">
              <a:solidFill>
                <a:srgbClr val="A7A8A9"/>
              </a:solidFill>
              <a:latin typeface="Arial"/>
              <a:ea typeface="+mn-ea"/>
              <a:cs typeface="Arial"/>
            </a:endParaRPr>
          </a:p>
          <a:p>
            <a:pPr defTabSz="457200">
              <a:lnSpc>
                <a:spcPct val="100000"/>
              </a:lnSpc>
              <a:defRPr/>
            </a:pPr>
            <a:r>
              <a:rPr lang="en-US" sz="700" b="0" i="0" kern="1200" dirty="0">
                <a:solidFill>
                  <a:srgbClr val="A7A8A9"/>
                </a:solidFill>
                <a:latin typeface="Arial"/>
                <a:ea typeface="+mn-ea"/>
                <a:cs typeface="Arial"/>
                <a:sym typeface="Futura Std Book" charset="0"/>
              </a:rPr>
              <a:t> </a:t>
            </a:r>
            <a:endParaRPr lang="en-US" sz="700" b="0" i="0" kern="1200" dirty="0">
              <a:solidFill>
                <a:srgbClr val="A7A8A9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32973" y="6373284"/>
            <a:ext cx="33866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392A089F-6FA7-E74D-8B91-14056D11BB2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1" descr="pp_h_rgb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264" y="6428204"/>
            <a:ext cx="668061" cy="162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Group 6"/>
          <p:cNvGrpSpPr/>
          <p:nvPr userDrawn="1"/>
        </p:nvGrpSpPr>
        <p:grpSpPr>
          <a:xfrm>
            <a:off x="4800600" y="6373284"/>
            <a:ext cx="2296668" cy="302199"/>
            <a:chOff x="4800600" y="6373284"/>
            <a:chExt cx="2296668" cy="302199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00600" y="6402440"/>
              <a:ext cx="283464" cy="273043"/>
            </a:xfrm>
            <a:prstGeom prst="rect">
              <a:avLst/>
            </a:prstGeom>
          </p:spPr>
        </p:pic>
        <p:sp>
          <p:nvSpPr>
            <p:cNvPr id="13" name="Rectangle 12"/>
            <p:cNvSpPr/>
            <p:nvPr/>
          </p:nvSpPr>
          <p:spPr>
            <a:xfrm>
              <a:off x="5067545" y="6373284"/>
              <a:ext cx="2029723" cy="3021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en-US" sz="1100" dirty="0">
                  <a:solidFill>
                    <a:schemeClr val="accent1"/>
                  </a:solidFill>
                  <a:latin typeface="Arial"/>
                  <a:cs typeface="Arial"/>
                </a:rPr>
                <a:t>Global Technology Education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295063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1"/>
          <p:cNvSpPr/>
          <p:nvPr userDrawn="1"/>
        </p:nvSpPr>
        <p:spPr>
          <a:xfrm>
            <a:off x="7112002" y="0"/>
            <a:ext cx="2031999" cy="6858000"/>
          </a:xfrm>
          <a:custGeom>
            <a:avLst/>
            <a:gdLst>
              <a:gd name="connsiteX0" fmla="*/ 0 w 2031999"/>
              <a:gd name="connsiteY0" fmla="*/ 0 h 5143500"/>
              <a:gd name="connsiteX1" fmla="*/ 2031999 w 2031999"/>
              <a:gd name="connsiteY1" fmla="*/ 0 h 5143500"/>
              <a:gd name="connsiteX2" fmla="*/ 2031999 w 2031999"/>
              <a:gd name="connsiteY2" fmla="*/ 5143500 h 5143500"/>
              <a:gd name="connsiteX3" fmla="*/ 0 w 2031999"/>
              <a:gd name="connsiteY3" fmla="*/ 5143500 h 5143500"/>
              <a:gd name="connsiteX4" fmla="*/ 0 w 2031999"/>
              <a:gd name="connsiteY4" fmla="*/ 0 h 5143500"/>
              <a:gd name="connsiteX0" fmla="*/ 1073727 w 2031999"/>
              <a:gd name="connsiteY0" fmla="*/ 0 h 5143500"/>
              <a:gd name="connsiteX1" fmla="*/ 2031999 w 2031999"/>
              <a:gd name="connsiteY1" fmla="*/ 0 h 5143500"/>
              <a:gd name="connsiteX2" fmla="*/ 2031999 w 2031999"/>
              <a:gd name="connsiteY2" fmla="*/ 5143500 h 5143500"/>
              <a:gd name="connsiteX3" fmla="*/ 0 w 2031999"/>
              <a:gd name="connsiteY3" fmla="*/ 5143500 h 5143500"/>
              <a:gd name="connsiteX4" fmla="*/ 1073727 w 2031999"/>
              <a:gd name="connsiteY4" fmla="*/ 0 h 5143500"/>
              <a:gd name="connsiteX0" fmla="*/ 1362363 w 2031999"/>
              <a:gd name="connsiteY0" fmla="*/ 0 h 5149273"/>
              <a:gd name="connsiteX1" fmla="*/ 2031999 w 2031999"/>
              <a:gd name="connsiteY1" fmla="*/ 5773 h 5149273"/>
              <a:gd name="connsiteX2" fmla="*/ 2031999 w 2031999"/>
              <a:gd name="connsiteY2" fmla="*/ 5149273 h 5149273"/>
              <a:gd name="connsiteX3" fmla="*/ 0 w 2031999"/>
              <a:gd name="connsiteY3" fmla="*/ 5149273 h 5149273"/>
              <a:gd name="connsiteX4" fmla="*/ 1362363 w 2031999"/>
              <a:gd name="connsiteY4" fmla="*/ 0 h 5149273"/>
              <a:gd name="connsiteX0" fmla="*/ 1067954 w 2031999"/>
              <a:gd name="connsiteY0" fmla="*/ 0 h 5143500"/>
              <a:gd name="connsiteX1" fmla="*/ 2031999 w 2031999"/>
              <a:gd name="connsiteY1" fmla="*/ 0 h 5143500"/>
              <a:gd name="connsiteX2" fmla="*/ 2031999 w 2031999"/>
              <a:gd name="connsiteY2" fmla="*/ 5143500 h 5143500"/>
              <a:gd name="connsiteX3" fmla="*/ 0 w 2031999"/>
              <a:gd name="connsiteY3" fmla="*/ 5143500 h 5143500"/>
              <a:gd name="connsiteX4" fmla="*/ 1067954 w 2031999"/>
              <a:gd name="connsiteY4" fmla="*/ 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31999" h="5143500">
                <a:moveTo>
                  <a:pt x="1067954" y="0"/>
                </a:moveTo>
                <a:lnTo>
                  <a:pt x="2031999" y="0"/>
                </a:lnTo>
                <a:lnTo>
                  <a:pt x="2031999" y="5143500"/>
                </a:lnTo>
                <a:lnTo>
                  <a:pt x="0" y="5143500"/>
                </a:lnTo>
                <a:lnTo>
                  <a:pt x="1067954" y="0"/>
                </a:lnTo>
                <a:close/>
              </a:path>
            </a:pathLst>
          </a:custGeom>
          <a:solidFill>
            <a:srgbClr val="B0008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>
              <a:latin typeface="Arial"/>
              <a:cs typeface="Arial"/>
            </a:endParaRP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49264" y="1740488"/>
            <a:ext cx="5348313" cy="2808429"/>
          </a:xfrm>
          <a:prstGeom prst="rect">
            <a:avLst/>
          </a:prstGeom>
        </p:spPr>
        <p:txBody>
          <a:bodyPr vert="horz" lIns="0"/>
          <a:lstStyle>
            <a:lvl1pPr marL="0" indent="0">
              <a:buNone/>
              <a:defRPr sz="3600" b="1" i="1">
                <a:solidFill>
                  <a:srgbClr val="003087"/>
                </a:solidFill>
                <a:latin typeface="Arial"/>
                <a:cs typeface="Arial"/>
              </a:defRPr>
            </a:lvl1pPr>
            <a:lvl2pPr marL="0" indent="0">
              <a:buNone/>
              <a:defRPr sz="2000">
                <a:solidFill>
                  <a:srgbClr val="003087"/>
                </a:solidFill>
                <a:latin typeface="Arial"/>
                <a:cs typeface="Arial"/>
              </a:defRPr>
            </a:lvl2pPr>
            <a:lvl3pPr marL="0" indent="0">
              <a:buNone/>
              <a:defRPr sz="1200">
                <a:solidFill>
                  <a:srgbClr val="003087"/>
                </a:solidFill>
                <a:latin typeface="Arial"/>
                <a:cs typeface="Arial"/>
              </a:defRPr>
            </a:lvl3pPr>
            <a:lvl4pPr marL="1371600" indent="0">
              <a:buNone/>
              <a:defRPr>
                <a:latin typeface="Arial"/>
                <a:cs typeface="Arial"/>
              </a:defRPr>
            </a:lvl4pPr>
            <a:lvl5pPr marL="1828800" indent="0">
              <a:buNone/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AutoShape 1"/>
          <p:cNvSpPr>
            <a:spLocks/>
          </p:cNvSpPr>
          <p:nvPr userDrawn="1"/>
        </p:nvSpPr>
        <p:spPr bwMode="auto">
          <a:xfrm>
            <a:off x="1204029" y="6468470"/>
            <a:ext cx="3619500" cy="220133"/>
          </a:xfrm>
          <a:custGeom>
            <a:avLst/>
            <a:gdLst>
              <a:gd name="T0" fmla="*/ 1809750 w 21600"/>
              <a:gd name="T1" fmla="*/ 82550 h 21600"/>
              <a:gd name="T2" fmla="*/ 1809750 w 21600"/>
              <a:gd name="T3" fmla="*/ 82550 h 21600"/>
              <a:gd name="T4" fmla="*/ 1809750 w 21600"/>
              <a:gd name="T5" fmla="*/ 82550 h 21600"/>
              <a:gd name="T6" fmla="*/ 1809750 w 21600"/>
              <a:gd name="T7" fmla="*/ 825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kern="1200" dirty="0">
                <a:solidFill>
                  <a:srgbClr val="A7A8A9"/>
                </a:solidFill>
                <a:latin typeface="Arial"/>
                <a:ea typeface="+mn-ea"/>
                <a:cs typeface="Arial"/>
                <a:sym typeface="Futura Std Book" charset="0"/>
              </a:rPr>
              <a:t>© 2016 PayPal Inc. All rights reserved. Confidential and proprietary.</a:t>
            </a:r>
            <a:endParaRPr lang="en-US" sz="700" b="0" i="0" kern="1200" dirty="0">
              <a:solidFill>
                <a:srgbClr val="A7A8A9"/>
              </a:solidFill>
              <a:latin typeface="Arial"/>
              <a:ea typeface="+mn-ea"/>
              <a:cs typeface="Arial"/>
            </a:endParaRPr>
          </a:p>
          <a:p>
            <a:pPr defTabSz="457200">
              <a:lnSpc>
                <a:spcPct val="100000"/>
              </a:lnSpc>
              <a:defRPr/>
            </a:pPr>
            <a:r>
              <a:rPr lang="en-US" sz="700" b="0" i="0" kern="1200" dirty="0">
                <a:solidFill>
                  <a:srgbClr val="A7A8A9"/>
                </a:solidFill>
                <a:latin typeface="Arial"/>
                <a:ea typeface="+mn-ea"/>
                <a:cs typeface="Arial"/>
                <a:sym typeface="Futura Std Book" charset="0"/>
              </a:rPr>
              <a:t> </a:t>
            </a:r>
            <a:endParaRPr lang="en-US" sz="700" b="0" i="0" kern="1200" dirty="0">
              <a:solidFill>
                <a:srgbClr val="A7A8A9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32973" y="6373284"/>
            <a:ext cx="33866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392A089F-6FA7-E74D-8B91-14056D11BB2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1" descr="pp_h_rgb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264" y="6428204"/>
            <a:ext cx="668061" cy="162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Group 6"/>
          <p:cNvGrpSpPr/>
          <p:nvPr userDrawn="1"/>
        </p:nvGrpSpPr>
        <p:grpSpPr>
          <a:xfrm>
            <a:off x="4800600" y="6373284"/>
            <a:ext cx="2296668" cy="302199"/>
            <a:chOff x="4800600" y="6373284"/>
            <a:chExt cx="2296668" cy="302199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00600" y="6402440"/>
              <a:ext cx="283464" cy="273043"/>
            </a:xfrm>
            <a:prstGeom prst="rect">
              <a:avLst/>
            </a:prstGeom>
          </p:spPr>
        </p:pic>
        <p:sp>
          <p:nvSpPr>
            <p:cNvPr id="13" name="Rectangle 12"/>
            <p:cNvSpPr/>
            <p:nvPr/>
          </p:nvSpPr>
          <p:spPr>
            <a:xfrm>
              <a:off x="5067545" y="6373284"/>
              <a:ext cx="2029723" cy="3021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en-US" sz="1100" dirty="0">
                  <a:solidFill>
                    <a:schemeClr val="accent1"/>
                  </a:solidFill>
                  <a:latin typeface="Arial"/>
                  <a:cs typeface="Arial"/>
                </a:rPr>
                <a:t>Global Technology Education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253564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1"/>
          <p:cNvSpPr/>
          <p:nvPr userDrawn="1"/>
        </p:nvSpPr>
        <p:spPr>
          <a:xfrm>
            <a:off x="7112002" y="0"/>
            <a:ext cx="2031999" cy="6858000"/>
          </a:xfrm>
          <a:custGeom>
            <a:avLst/>
            <a:gdLst>
              <a:gd name="connsiteX0" fmla="*/ 0 w 2031999"/>
              <a:gd name="connsiteY0" fmla="*/ 0 h 5143500"/>
              <a:gd name="connsiteX1" fmla="*/ 2031999 w 2031999"/>
              <a:gd name="connsiteY1" fmla="*/ 0 h 5143500"/>
              <a:gd name="connsiteX2" fmla="*/ 2031999 w 2031999"/>
              <a:gd name="connsiteY2" fmla="*/ 5143500 h 5143500"/>
              <a:gd name="connsiteX3" fmla="*/ 0 w 2031999"/>
              <a:gd name="connsiteY3" fmla="*/ 5143500 h 5143500"/>
              <a:gd name="connsiteX4" fmla="*/ 0 w 2031999"/>
              <a:gd name="connsiteY4" fmla="*/ 0 h 5143500"/>
              <a:gd name="connsiteX0" fmla="*/ 1073727 w 2031999"/>
              <a:gd name="connsiteY0" fmla="*/ 0 h 5143500"/>
              <a:gd name="connsiteX1" fmla="*/ 2031999 w 2031999"/>
              <a:gd name="connsiteY1" fmla="*/ 0 h 5143500"/>
              <a:gd name="connsiteX2" fmla="*/ 2031999 w 2031999"/>
              <a:gd name="connsiteY2" fmla="*/ 5143500 h 5143500"/>
              <a:gd name="connsiteX3" fmla="*/ 0 w 2031999"/>
              <a:gd name="connsiteY3" fmla="*/ 5143500 h 5143500"/>
              <a:gd name="connsiteX4" fmla="*/ 1073727 w 2031999"/>
              <a:gd name="connsiteY4" fmla="*/ 0 h 5143500"/>
              <a:gd name="connsiteX0" fmla="*/ 1362363 w 2031999"/>
              <a:gd name="connsiteY0" fmla="*/ 0 h 5149273"/>
              <a:gd name="connsiteX1" fmla="*/ 2031999 w 2031999"/>
              <a:gd name="connsiteY1" fmla="*/ 5773 h 5149273"/>
              <a:gd name="connsiteX2" fmla="*/ 2031999 w 2031999"/>
              <a:gd name="connsiteY2" fmla="*/ 5149273 h 5149273"/>
              <a:gd name="connsiteX3" fmla="*/ 0 w 2031999"/>
              <a:gd name="connsiteY3" fmla="*/ 5149273 h 5149273"/>
              <a:gd name="connsiteX4" fmla="*/ 1362363 w 2031999"/>
              <a:gd name="connsiteY4" fmla="*/ 0 h 5149273"/>
              <a:gd name="connsiteX0" fmla="*/ 1067954 w 2031999"/>
              <a:gd name="connsiteY0" fmla="*/ 0 h 5143500"/>
              <a:gd name="connsiteX1" fmla="*/ 2031999 w 2031999"/>
              <a:gd name="connsiteY1" fmla="*/ 0 h 5143500"/>
              <a:gd name="connsiteX2" fmla="*/ 2031999 w 2031999"/>
              <a:gd name="connsiteY2" fmla="*/ 5143500 h 5143500"/>
              <a:gd name="connsiteX3" fmla="*/ 0 w 2031999"/>
              <a:gd name="connsiteY3" fmla="*/ 5143500 h 5143500"/>
              <a:gd name="connsiteX4" fmla="*/ 1067954 w 2031999"/>
              <a:gd name="connsiteY4" fmla="*/ 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31999" h="5143500">
                <a:moveTo>
                  <a:pt x="1067954" y="0"/>
                </a:moveTo>
                <a:lnTo>
                  <a:pt x="2031999" y="0"/>
                </a:lnTo>
                <a:lnTo>
                  <a:pt x="2031999" y="5143500"/>
                </a:lnTo>
                <a:lnTo>
                  <a:pt x="0" y="5143500"/>
                </a:lnTo>
                <a:lnTo>
                  <a:pt x="1067954" y="0"/>
                </a:lnTo>
                <a:close/>
              </a:path>
            </a:pathLst>
          </a:custGeom>
          <a:solidFill>
            <a:srgbClr val="77E0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>
              <a:latin typeface="Arial"/>
              <a:cs typeface="Arial"/>
            </a:endParaRP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49264" y="1740488"/>
            <a:ext cx="5348313" cy="2808429"/>
          </a:xfrm>
          <a:prstGeom prst="rect">
            <a:avLst/>
          </a:prstGeom>
        </p:spPr>
        <p:txBody>
          <a:bodyPr vert="horz" lIns="0"/>
          <a:lstStyle>
            <a:lvl1pPr marL="0" indent="0">
              <a:buNone/>
              <a:defRPr sz="3600" b="1" i="1">
                <a:solidFill>
                  <a:srgbClr val="003087"/>
                </a:solidFill>
                <a:latin typeface="Arial"/>
                <a:cs typeface="Arial"/>
              </a:defRPr>
            </a:lvl1pPr>
            <a:lvl2pPr marL="0" indent="0">
              <a:buNone/>
              <a:defRPr sz="2000">
                <a:solidFill>
                  <a:srgbClr val="003087"/>
                </a:solidFill>
                <a:latin typeface="Arial"/>
                <a:cs typeface="Arial"/>
              </a:defRPr>
            </a:lvl2pPr>
            <a:lvl3pPr marL="0" indent="0">
              <a:buNone/>
              <a:defRPr sz="1200">
                <a:solidFill>
                  <a:srgbClr val="003087"/>
                </a:solidFill>
                <a:latin typeface="Arial"/>
                <a:cs typeface="Arial"/>
              </a:defRPr>
            </a:lvl3pPr>
            <a:lvl4pPr marL="1371600" indent="0">
              <a:buNone/>
              <a:defRPr>
                <a:latin typeface="Arial"/>
                <a:cs typeface="Arial"/>
              </a:defRPr>
            </a:lvl4pPr>
            <a:lvl5pPr marL="1828800" indent="0">
              <a:buNone/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AutoShape 1"/>
          <p:cNvSpPr>
            <a:spLocks/>
          </p:cNvSpPr>
          <p:nvPr userDrawn="1"/>
        </p:nvSpPr>
        <p:spPr bwMode="auto">
          <a:xfrm>
            <a:off x="1204029" y="6468470"/>
            <a:ext cx="3619500" cy="220133"/>
          </a:xfrm>
          <a:custGeom>
            <a:avLst/>
            <a:gdLst>
              <a:gd name="T0" fmla="*/ 1809750 w 21600"/>
              <a:gd name="T1" fmla="*/ 82550 h 21600"/>
              <a:gd name="T2" fmla="*/ 1809750 w 21600"/>
              <a:gd name="T3" fmla="*/ 82550 h 21600"/>
              <a:gd name="T4" fmla="*/ 1809750 w 21600"/>
              <a:gd name="T5" fmla="*/ 82550 h 21600"/>
              <a:gd name="T6" fmla="*/ 1809750 w 21600"/>
              <a:gd name="T7" fmla="*/ 825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kern="1200" dirty="0">
                <a:solidFill>
                  <a:srgbClr val="A7A8A9"/>
                </a:solidFill>
                <a:latin typeface="Arial"/>
                <a:ea typeface="+mn-ea"/>
                <a:cs typeface="Arial"/>
                <a:sym typeface="Futura Std Book" charset="0"/>
              </a:rPr>
              <a:t>© 2016 PayPal Inc. All rights reserved. Confidential and proprietary.</a:t>
            </a:r>
            <a:endParaRPr lang="en-US" sz="700" b="0" i="0" kern="1200" dirty="0">
              <a:solidFill>
                <a:srgbClr val="A7A8A9"/>
              </a:solidFill>
              <a:latin typeface="Arial"/>
              <a:ea typeface="+mn-ea"/>
              <a:cs typeface="Arial"/>
            </a:endParaRPr>
          </a:p>
          <a:p>
            <a:pPr defTabSz="457200">
              <a:lnSpc>
                <a:spcPct val="100000"/>
              </a:lnSpc>
              <a:defRPr/>
            </a:pPr>
            <a:r>
              <a:rPr lang="en-US" sz="700" b="0" i="0" kern="1200" dirty="0">
                <a:solidFill>
                  <a:srgbClr val="A7A8A9"/>
                </a:solidFill>
                <a:latin typeface="Arial"/>
                <a:ea typeface="+mn-ea"/>
                <a:cs typeface="Arial"/>
                <a:sym typeface="Futura Std Book" charset="0"/>
              </a:rPr>
              <a:t> </a:t>
            </a:r>
            <a:endParaRPr lang="en-US" sz="700" b="0" i="0" kern="1200" dirty="0">
              <a:solidFill>
                <a:srgbClr val="A7A8A9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32973" y="6373284"/>
            <a:ext cx="33866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392A089F-6FA7-E74D-8B91-14056D11BB2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1" descr="pp_h_rgb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264" y="6428204"/>
            <a:ext cx="668061" cy="162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Group 6"/>
          <p:cNvGrpSpPr/>
          <p:nvPr userDrawn="1"/>
        </p:nvGrpSpPr>
        <p:grpSpPr>
          <a:xfrm>
            <a:off x="4800600" y="6373284"/>
            <a:ext cx="2296668" cy="302199"/>
            <a:chOff x="4800600" y="6373284"/>
            <a:chExt cx="2296668" cy="302199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00600" y="6402440"/>
              <a:ext cx="283464" cy="273043"/>
            </a:xfrm>
            <a:prstGeom prst="rect">
              <a:avLst/>
            </a:prstGeom>
          </p:spPr>
        </p:pic>
        <p:sp>
          <p:nvSpPr>
            <p:cNvPr id="13" name="Rectangle 12"/>
            <p:cNvSpPr/>
            <p:nvPr/>
          </p:nvSpPr>
          <p:spPr>
            <a:xfrm>
              <a:off x="5067545" y="6373284"/>
              <a:ext cx="2029723" cy="3021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en-US" sz="1100" dirty="0">
                  <a:solidFill>
                    <a:schemeClr val="accent1"/>
                  </a:solidFill>
                  <a:latin typeface="Arial"/>
                  <a:cs typeface="Arial"/>
                </a:rPr>
                <a:t>Global Technology Education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779585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1"/>
          <p:cNvSpPr/>
          <p:nvPr userDrawn="1"/>
        </p:nvSpPr>
        <p:spPr>
          <a:xfrm>
            <a:off x="7112002" y="0"/>
            <a:ext cx="2031999" cy="6858000"/>
          </a:xfrm>
          <a:custGeom>
            <a:avLst/>
            <a:gdLst>
              <a:gd name="connsiteX0" fmla="*/ 0 w 2031999"/>
              <a:gd name="connsiteY0" fmla="*/ 0 h 5143500"/>
              <a:gd name="connsiteX1" fmla="*/ 2031999 w 2031999"/>
              <a:gd name="connsiteY1" fmla="*/ 0 h 5143500"/>
              <a:gd name="connsiteX2" fmla="*/ 2031999 w 2031999"/>
              <a:gd name="connsiteY2" fmla="*/ 5143500 h 5143500"/>
              <a:gd name="connsiteX3" fmla="*/ 0 w 2031999"/>
              <a:gd name="connsiteY3" fmla="*/ 5143500 h 5143500"/>
              <a:gd name="connsiteX4" fmla="*/ 0 w 2031999"/>
              <a:gd name="connsiteY4" fmla="*/ 0 h 5143500"/>
              <a:gd name="connsiteX0" fmla="*/ 1073727 w 2031999"/>
              <a:gd name="connsiteY0" fmla="*/ 0 h 5143500"/>
              <a:gd name="connsiteX1" fmla="*/ 2031999 w 2031999"/>
              <a:gd name="connsiteY1" fmla="*/ 0 h 5143500"/>
              <a:gd name="connsiteX2" fmla="*/ 2031999 w 2031999"/>
              <a:gd name="connsiteY2" fmla="*/ 5143500 h 5143500"/>
              <a:gd name="connsiteX3" fmla="*/ 0 w 2031999"/>
              <a:gd name="connsiteY3" fmla="*/ 5143500 h 5143500"/>
              <a:gd name="connsiteX4" fmla="*/ 1073727 w 2031999"/>
              <a:gd name="connsiteY4" fmla="*/ 0 h 5143500"/>
              <a:gd name="connsiteX0" fmla="*/ 1362363 w 2031999"/>
              <a:gd name="connsiteY0" fmla="*/ 0 h 5149273"/>
              <a:gd name="connsiteX1" fmla="*/ 2031999 w 2031999"/>
              <a:gd name="connsiteY1" fmla="*/ 5773 h 5149273"/>
              <a:gd name="connsiteX2" fmla="*/ 2031999 w 2031999"/>
              <a:gd name="connsiteY2" fmla="*/ 5149273 h 5149273"/>
              <a:gd name="connsiteX3" fmla="*/ 0 w 2031999"/>
              <a:gd name="connsiteY3" fmla="*/ 5149273 h 5149273"/>
              <a:gd name="connsiteX4" fmla="*/ 1362363 w 2031999"/>
              <a:gd name="connsiteY4" fmla="*/ 0 h 5149273"/>
              <a:gd name="connsiteX0" fmla="*/ 1067954 w 2031999"/>
              <a:gd name="connsiteY0" fmla="*/ 0 h 5143500"/>
              <a:gd name="connsiteX1" fmla="*/ 2031999 w 2031999"/>
              <a:gd name="connsiteY1" fmla="*/ 0 h 5143500"/>
              <a:gd name="connsiteX2" fmla="*/ 2031999 w 2031999"/>
              <a:gd name="connsiteY2" fmla="*/ 5143500 h 5143500"/>
              <a:gd name="connsiteX3" fmla="*/ 0 w 2031999"/>
              <a:gd name="connsiteY3" fmla="*/ 5143500 h 5143500"/>
              <a:gd name="connsiteX4" fmla="*/ 1067954 w 2031999"/>
              <a:gd name="connsiteY4" fmla="*/ 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31999" h="5143500">
                <a:moveTo>
                  <a:pt x="1067954" y="0"/>
                </a:moveTo>
                <a:lnTo>
                  <a:pt x="2031999" y="0"/>
                </a:lnTo>
                <a:lnTo>
                  <a:pt x="2031999" y="5143500"/>
                </a:lnTo>
                <a:lnTo>
                  <a:pt x="0" y="5143500"/>
                </a:lnTo>
                <a:lnTo>
                  <a:pt x="1067954" y="0"/>
                </a:lnTo>
                <a:close/>
              </a:path>
            </a:pathLst>
          </a:custGeom>
          <a:solidFill>
            <a:srgbClr val="FF8F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>
              <a:latin typeface="Arial"/>
              <a:cs typeface="Arial"/>
            </a:endParaRP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49264" y="1740488"/>
            <a:ext cx="5348313" cy="2808429"/>
          </a:xfrm>
          <a:prstGeom prst="rect">
            <a:avLst/>
          </a:prstGeom>
        </p:spPr>
        <p:txBody>
          <a:bodyPr vert="horz" lIns="0"/>
          <a:lstStyle>
            <a:lvl1pPr marL="0" indent="0">
              <a:buNone/>
              <a:defRPr sz="3600" b="1" i="1">
                <a:solidFill>
                  <a:srgbClr val="003087"/>
                </a:solidFill>
                <a:latin typeface="Arial"/>
                <a:cs typeface="Arial"/>
              </a:defRPr>
            </a:lvl1pPr>
            <a:lvl2pPr marL="0" indent="0">
              <a:buNone/>
              <a:defRPr sz="2000">
                <a:solidFill>
                  <a:srgbClr val="003087"/>
                </a:solidFill>
                <a:latin typeface="Arial"/>
                <a:cs typeface="Arial"/>
              </a:defRPr>
            </a:lvl2pPr>
            <a:lvl3pPr marL="0" indent="0">
              <a:buNone/>
              <a:defRPr sz="1200">
                <a:solidFill>
                  <a:srgbClr val="003087"/>
                </a:solidFill>
                <a:latin typeface="Arial"/>
                <a:cs typeface="Arial"/>
              </a:defRPr>
            </a:lvl3pPr>
            <a:lvl4pPr marL="1371600" indent="0">
              <a:buNone/>
              <a:defRPr>
                <a:latin typeface="Arial"/>
                <a:cs typeface="Arial"/>
              </a:defRPr>
            </a:lvl4pPr>
            <a:lvl5pPr marL="1828800" indent="0">
              <a:buNone/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AutoShape 1"/>
          <p:cNvSpPr>
            <a:spLocks/>
          </p:cNvSpPr>
          <p:nvPr userDrawn="1"/>
        </p:nvSpPr>
        <p:spPr bwMode="auto">
          <a:xfrm>
            <a:off x="1204029" y="6468470"/>
            <a:ext cx="3619500" cy="220133"/>
          </a:xfrm>
          <a:custGeom>
            <a:avLst/>
            <a:gdLst>
              <a:gd name="T0" fmla="*/ 1809750 w 21600"/>
              <a:gd name="T1" fmla="*/ 82550 h 21600"/>
              <a:gd name="T2" fmla="*/ 1809750 w 21600"/>
              <a:gd name="T3" fmla="*/ 82550 h 21600"/>
              <a:gd name="T4" fmla="*/ 1809750 w 21600"/>
              <a:gd name="T5" fmla="*/ 82550 h 21600"/>
              <a:gd name="T6" fmla="*/ 1809750 w 21600"/>
              <a:gd name="T7" fmla="*/ 825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kern="1200" dirty="0">
                <a:solidFill>
                  <a:srgbClr val="A7A8A9"/>
                </a:solidFill>
                <a:latin typeface="Arial"/>
                <a:ea typeface="+mn-ea"/>
                <a:cs typeface="Arial"/>
                <a:sym typeface="Futura Std Book" charset="0"/>
              </a:rPr>
              <a:t>© 2016 PayPal Inc. All rights reserved. Confidential and proprietary.</a:t>
            </a:r>
            <a:endParaRPr lang="en-US" sz="700" b="0" i="0" kern="1200" dirty="0">
              <a:solidFill>
                <a:srgbClr val="A7A8A9"/>
              </a:solidFill>
              <a:latin typeface="Arial"/>
              <a:ea typeface="+mn-ea"/>
              <a:cs typeface="Arial"/>
            </a:endParaRPr>
          </a:p>
          <a:p>
            <a:pPr defTabSz="457200">
              <a:lnSpc>
                <a:spcPct val="100000"/>
              </a:lnSpc>
              <a:defRPr/>
            </a:pPr>
            <a:r>
              <a:rPr lang="en-US" sz="700" b="0" i="0" kern="1200" dirty="0">
                <a:solidFill>
                  <a:srgbClr val="A7A8A9"/>
                </a:solidFill>
                <a:latin typeface="Arial"/>
                <a:ea typeface="+mn-ea"/>
                <a:cs typeface="Arial"/>
                <a:sym typeface="Futura Std Book" charset="0"/>
              </a:rPr>
              <a:t> </a:t>
            </a:r>
            <a:endParaRPr lang="en-US" sz="700" b="0" i="0" kern="1200" dirty="0">
              <a:solidFill>
                <a:srgbClr val="A7A8A9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32973" y="6373284"/>
            <a:ext cx="33866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392A089F-6FA7-E74D-8B91-14056D11BB2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1" descr="pp_h_rgb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264" y="6428204"/>
            <a:ext cx="668061" cy="162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Group 6"/>
          <p:cNvGrpSpPr/>
          <p:nvPr userDrawn="1"/>
        </p:nvGrpSpPr>
        <p:grpSpPr>
          <a:xfrm>
            <a:off x="4800600" y="6373284"/>
            <a:ext cx="2296668" cy="302199"/>
            <a:chOff x="4800600" y="6373284"/>
            <a:chExt cx="2296668" cy="302199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00600" y="6402440"/>
              <a:ext cx="283464" cy="273043"/>
            </a:xfrm>
            <a:prstGeom prst="rect">
              <a:avLst/>
            </a:prstGeom>
          </p:spPr>
        </p:pic>
        <p:sp>
          <p:nvSpPr>
            <p:cNvPr id="13" name="Rectangle 12"/>
            <p:cNvSpPr/>
            <p:nvPr/>
          </p:nvSpPr>
          <p:spPr>
            <a:xfrm>
              <a:off x="5067545" y="6373284"/>
              <a:ext cx="2029723" cy="3021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en-US" sz="1100" dirty="0">
                  <a:solidFill>
                    <a:schemeClr val="accent1"/>
                  </a:solidFill>
                  <a:latin typeface="Arial"/>
                  <a:cs typeface="Arial"/>
                </a:rPr>
                <a:t>Global Technology Education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558161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0432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89" r:id="rId2"/>
    <p:sldLayoutId id="2147483656" r:id="rId3"/>
    <p:sldLayoutId id="2147483666" r:id="rId4"/>
    <p:sldLayoutId id="2147483660" r:id="rId5"/>
    <p:sldLayoutId id="2147483661" r:id="rId6"/>
    <p:sldLayoutId id="2147483662" r:id="rId7"/>
    <p:sldLayoutId id="2147483663" r:id="rId8"/>
    <p:sldLayoutId id="2147483664" r:id="rId9"/>
    <p:sldLayoutId id="2147483655" r:id="rId10"/>
    <p:sldLayoutId id="2147483667" r:id="rId11"/>
    <p:sldLayoutId id="2147483674" r:id="rId12"/>
    <p:sldLayoutId id="2147483671" r:id="rId13"/>
    <p:sldLayoutId id="2147483668" r:id="rId14"/>
    <p:sldLayoutId id="2147483680" r:id="rId15"/>
    <p:sldLayoutId id="2147483681" r:id="rId16"/>
    <p:sldLayoutId id="2147483682" r:id="rId17"/>
    <p:sldLayoutId id="2147483683" r:id="rId18"/>
    <p:sldLayoutId id="2147483684" r:id="rId19"/>
    <p:sldLayoutId id="2147483685" r:id="rId20"/>
    <p:sldLayoutId id="2147483686" r:id="rId21"/>
    <p:sldLayoutId id="2147483687" r:id="rId22"/>
    <p:sldLayoutId id="2147483688" r:id="rId23"/>
    <p:sldLayoutId id="2147483673" r:id="rId24"/>
    <p:sldLayoutId id="2147483672" r:id="rId25"/>
    <p:sldLayoutId id="2147483650" r:id="rId26"/>
    <p:sldLayoutId id="2147483657" r:id="rId27"/>
    <p:sldLayoutId id="2147483665" r:id="rId28"/>
    <p:sldLayoutId id="2147483670" r:id="rId29"/>
    <p:sldLayoutId id="2147483679" r:id="rId30"/>
    <p:sldLayoutId id="2147483677" r:id="rId31"/>
    <p:sldLayoutId id="2147483676" r:id="rId32"/>
    <p:sldLayoutId id="2147483675" r:id="rId33"/>
    <p:sldLayoutId id="2147483678" r:id="rId34"/>
    <p:sldLayoutId id="2147483649" r:id="rId35"/>
    <p:sldLayoutId id="2147483669" r:id="rId36"/>
    <p:sldLayoutId id="2147483690" r:id="rId37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emf"/><Relationship Id="rId4" Type="http://schemas.openxmlformats.org/officeDocument/2006/relationships/image" Target="../media/image11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Developing Kafka Applications </a:t>
            </a:r>
            <a:r>
              <a:rPr lang="en-US"/>
              <a:t>– Consumer API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95977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Consumer Groups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2A089F-6FA7-E74D-8B91-14056D11BB2D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One of the main design goals of Kafka was to allow multiple applications the ability to read data from the same topic</a:t>
            </a:r>
          </a:p>
          <a:p>
            <a:r>
              <a:rPr lang="en-US" dirty="0"/>
              <a:t>Make sure each application has its own consumer group for this purpose</a:t>
            </a:r>
          </a:p>
        </p:txBody>
      </p:sp>
      <p:pic>
        <p:nvPicPr>
          <p:cNvPr id="6" name="Picture 5" descr="Consumer Group-extra consumer group - Page 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2518353"/>
            <a:ext cx="3544824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1997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Partition Rebalance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2A089F-6FA7-E74D-8B91-14056D11BB2D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Consumers in a consumer group share ownership of the partitions in the topics they subscribe to</a:t>
            </a:r>
          </a:p>
          <a:p>
            <a:r>
              <a:rPr lang="en-US" dirty="0"/>
              <a:t>When a new consumer is </a:t>
            </a:r>
            <a:r>
              <a:rPr lang="en-US" b="1" dirty="0"/>
              <a:t>added</a:t>
            </a:r>
            <a:r>
              <a:rPr lang="en-US" dirty="0"/>
              <a:t> to the group, it consumes messages from partitions which were previously consumed by another consumer</a:t>
            </a:r>
          </a:p>
          <a:p>
            <a:r>
              <a:rPr lang="en-US" dirty="0"/>
              <a:t>When a consumer </a:t>
            </a:r>
            <a:r>
              <a:rPr lang="en-US" b="1" dirty="0"/>
              <a:t>leaves</a:t>
            </a:r>
            <a:r>
              <a:rPr lang="en-US" dirty="0"/>
              <a:t> the group (shuts down, crashes, </a:t>
            </a:r>
            <a:r>
              <a:rPr lang="en-US" dirty="0" err="1"/>
              <a:t>etc</a:t>
            </a:r>
            <a:r>
              <a:rPr lang="en-US" dirty="0"/>
              <a:t>), the partitions it used to consume will be consumed by one of the remaining consumers</a:t>
            </a:r>
          </a:p>
          <a:p>
            <a:r>
              <a:rPr lang="en-US" dirty="0"/>
              <a:t>Reassignment of partitions to consumers can also happen when topics are modified – an administrator adds new partitions, for example</a:t>
            </a:r>
          </a:p>
        </p:txBody>
      </p:sp>
    </p:spTree>
    <p:extLst>
      <p:ext uri="{BB962C8B-B14F-4D97-AF65-F5344CB8AC3E}">
        <p14:creationId xmlns:p14="http://schemas.microsoft.com/office/powerpoint/2010/main" val="41591131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Partition Rebalance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2A089F-6FA7-E74D-8B91-14056D11BB2D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The event in which partition ownership is moved from one consumer to another is called a </a:t>
            </a:r>
            <a:r>
              <a:rPr lang="en-US" i="1" dirty="0"/>
              <a:t>rebalance</a:t>
            </a:r>
          </a:p>
          <a:p>
            <a:endParaRPr lang="en-US" dirty="0"/>
          </a:p>
          <a:p>
            <a:r>
              <a:rPr lang="en-US" dirty="0"/>
              <a:t>During a rebalance, consumers can't consume messages!</a:t>
            </a:r>
          </a:p>
          <a:p>
            <a:endParaRPr lang="en-US" dirty="0"/>
          </a:p>
          <a:p>
            <a:r>
              <a:rPr lang="en-US" dirty="0"/>
              <a:t>Steps can be taken to safely handle rebalances and avoid unnecessary rebalances</a:t>
            </a:r>
          </a:p>
        </p:txBody>
      </p:sp>
    </p:spTree>
    <p:extLst>
      <p:ext uri="{BB962C8B-B14F-4D97-AF65-F5344CB8AC3E}">
        <p14:creationId xmlns:p14="http://schemas.microsoft.com/office/powerpoint/2010/main" val="4205161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Kafka Consumer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2A089F-6FA7-E74D-8B91-14056D11BB2D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Creating a </a:t>
            </a:r>
            <a:r>
              <a:rPr lang="en-US" sz="2000" dirty="0" err="1">
                <a:latin typeface="Monaco"/>
                <a:cs typeface="Monaco"/>
              </a:rPr>
              <a:t>KafkaConsumer</a:t>
            </a:r>
            <a:r>
              <a:rPr lang="en-US" dirty="0"/>
              <a:t> is similar to creating a </a:t>
            </a:r>
            <a:r>
              <a:rPr lang="en-US" sz="2000" dirty="0" err="1">
                <a:latin typeface="Monaco"/>
                <a:cs typeface="Monaco"/>
              </a:rPr>
              <a:t>KafkaProducer</a:t>
            </a:r>
            <a:endParaRPr lang="en-US" sz="2000" dirty="0">
              <a:latin typeface="Monaco"/>
              <a:cs typeface="Monaco"/>
            </a:endParaRPr>
          </a:p>
          <a:p>
            <a:r>
              <a:rPr lang="en-US" dirty="0"/>
              <a:t>Like the producer, you must specify </a:t>
            </a:r>
            <a:r>
              <a:rPr lang="en-US" sz="2000" dirty="0" err="1">
                <a:latin typeface="Monaco"/>
                <a:cs typeface="Monaco"/>
              </a:rPr>
              <a:t>bootstrap.servers</a:t>
            </a:r>
            <a:r>
              <a:rPr lang="en-US" dirty="0"/>
              <a:t>, </a:t>
            </a:r>
            <a:r>
              <a:rPr lang="en-US" sz="2000" dirty="0" err="1">
                <a:latin typeface="Monaco"/>
                <a:cs typeface="Monaco"/>
              </a:rPr>
              <a:t>key.deserializer</a:t>
            </a:r>
            <a:r>
              <a:rPr lang="en-US" dirty="0"/>
              <a:t>, and </a:t>
            </a:r>
            <a:r>
              <a:rPr lang="en-US" sz="2000" dirty="0" err="1">
                <a:latin typeface="Monaco"/>
                <a:cs typeface="Monaco"/>
              </a:rPr>
              <a:t>value.deserializer</a:t>
            </a:r>
            <a:r>
              <a:rPr lang="en-US" dirty="0"/>
              <a:t> in a </a:t>
            </a:r>
            <a:r>
              <a:rPr lang="en-US" sz="2000" dirty="0">
                <a:latin typeface="Monaco"/>
                <a:cs typeface="Monaco"/>
              </a:rPr>
              <a:t>Properties</a:t>
            </a:r>
            <a:r>
              <a:rPr lang="en-US" dirty="0"/>
              <a:t> object</a:t>
            </a:r>
          </a:p>
          <a:p>
            <a:r>
              <a:rPr lang="en-US" dirty="0"/>
              <a:t>You must also specify a </a:t>
            </a:r>
            <a:r>
              <a:rPr lang="en-US" sz="2000" dirty="0" err="1">
                <a:latin typeface="Monaco"/>
                <a:cs typeface="Monaco"/>
              </a:rPr>
              <a:t>group.id</a:t>
            </a:r>
            <a:r>
              <a:rPr lang="en-US" dirty="0"/>
              <a:t> which specifies the consumer group for which the </a:t>
            </a:r>
            <a:r>
              <a:rPr lang="en-US" sz="2000" dirty="0" err="1">
                <a:latin typeface="Monaco"/>
                <a:cs typeface="Monaco"/>
              </a:rPr>
              <a:t>KafkaConsumer</a:t>
            </a:r>
            <a:r>
              <a:rPr lang="en-US" dirty="0"/>
              <a:t> instance belongs to</a:t>
            </a:r>
          </a:p>
        </p:txBody>
      </p:sp>
    </p:spTree>
    <p:extLst>
      <p:ext uri="{BB962C8B-B14F-4D97-AF65-F5344CB8AC3E}">
        <p14:creationId xmlns:p14="http://schemas.microsoft.com/office/powerpoint/2010/main" val="32094164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Setup of </a:t>
            </a:r>
            <a:r>
              <a:rPr lang="en-US" dirty="0" err="1"/>
              <a:t>KafkaConsumer</a:t>
            </a:r>
            <a:r>
              <a:rPr lang="en-US" dirty="0"/>
              <a:t> Example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2A089F-6FA7-E74D-8B91-14056D11BB2D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0" indent="0">
              <a:buNone/>
            </a:pPr>
            <a:endParaRPr lang="en-US" sz="1400" dirty="0">
              <a:latin typeface="Monaco"/>
              <a:cs typeface="Monaco"/>
            </a:endParaRPr>
          </a:p>
          <a:p>
            <a:pPr marL="0" indent="0">
              <a:buNone/>
            </a:pPr>
            <a:endParaRPr lang="en-US" sz="1400" dirty="0">
              <a:latin typeface="Monaco"/>
              <a:cs typeface="Monaco"/>
            </a:endParaRPr>
          </a:p>
          <a:p>
            <a:pPr marL="0" indent="0">
              <a:buNone/>
            </a:pPr>
            <a:endParaRPr lang="en-US" sz="1400" dirty="0">
              <a:latin typeface="Monaco"/>
              <a:cs typeface="Monaco"/>
            </a:endParaRPr>
          </a:p>
          <a:p>
            <a:pPr marL="0" indent="0">
              <a:buNone/>
            </a:pPr>
            <a:r>
              <a:rPr lang="en-US" sz="1400" dirty="0">
                <a:latin typeface="Monaco"/>
                <a:cs typeface="Monaco"/>
              </a:rPr>
              <a:t>private properties </a:t>
            </a:r>
            <a:r>
              <a:rPr lang="en-US" sz="1400" dirty="0" err="1">
                <a:latin typeface="Monaco"/>
                <a:cs typeface="Monaco"/>
              </a:rPr>
              <a:t>kafkaProps</a:t>
            </a:r>
            <a:r>
              <a:rPr lang="en-US" sz="1400" dirty="0">
                <a:latin typeface="Monaco"/>
                <a:cs typeface="Monaco"/>
              </a:rPr>
              <a:t> = new Properties();</a:t>
            </a:r>
          </a:p>
          <a:p>
            <a:pPr marL="0" indent="0">
              <a:buNone/>
            </a:pPr>
            <a:r>
              <a:rPr lang="en-US" sz="1400" dirty="0" err="1">
                <a:latin typeface="Monaco"/>
                <a:cs typeface="Monaco"/>
              </a:rPr>
              <a:t>kafkaProps.put</a:t>
            </a:r>
            <a:r>
              <a:rPr lang="en-US" sz="1400" dirty="0">
                <a:latin typeface="Monaco"/>
                <a:cs typeface="Monaco"/>
              </a:rPr>
              <a:t>("</a:t>
            </a:r>
            <a:r>
              <a:rPr lang="en-US" sz="1400" dirty="0" err="1">
                <a:latin typeface="Monaco"/>
                <a:cs typeface="Monaco"/>
              </a:rPr>
              <a:t>bootstrap.servers</a:t>
            </a:r>
            <a:r>
              <a:rPr lang="en-US" sz="1400" dirty="0">
                <a:latin typeface="Monaco"/>
                <a:cs typeface="Monaco"/>
              </a:rPr>
              <a:t>", "mybroker1:9092,mybroker2:9092");</a:t>
            </a:r>
          </a:p>
          <a:p>
            <a:pPr marL="0" indent="0">
              <a:buNone/>
            </a:pPr>
            <a:endParaRPr lang="en-US" sz="1400" dirty="0">
              <a:latin typeface="Monaco"/>
              <a:cs typeface="Monaco"/>
            </a:endParaRPr>
          </a:p>
          <a:p>
            <a:pPr marL="0" indent="0">
              <a:buNone/>
            </a:pPr>
            <a:r>
              <a:rPr lang="en-US" sz="1400" dirty="0" err="1">
                <a:latin typeface="Monaco"/>
                <a:cs typeface="Monaco"/>
              </a:rPr>
              <a:t>kakfaProps.put</a:t>
            </a:r>
            <a:r>
              <a:rPr lang="en-US" sz="1400" dirty="0">
                <a:latin typeface="Monaco"/>
                <a:cs typeface="Monaco"/>
              </a:rPr>
              <a:t>("</a:t>
            </a:r>
            <a:r>
              <a:rPr lang="en-US" sz="1400" dirty="0" err="1">
                <a:latin typeface="Monaco"/>
                <a:cs typeface="Monaco"/>
              </a:rPr>
              <a:t>key.serializer</a:t>
            </a:r>
            <a:r>
              <a:rPr lang="en-US" sz="1400" dirty="0">
                <a:latin typeface="Monaco"/>
                <a:cs typeface="Monaco"/>
              </a:rPr>
              <a:t>", "</a:t>
            </a:r>
            <a:r>
              <a:rPr lang="en-US" sz="1400" dirty="0" err="1">
                <a:latin typeface="Monaco"/>
                <a:cs typeface="Monaco"/>
              </a:rPr>
              <a:t>org.apache.kafka.common.serialization.StringSerializer</a:t>
            </a:r>
            <a:r>
              <a:rPr lang="en-US" sz="1400" dirty="0">
                <a:latin typeface="Monaco"/>
                <a:cs typeface="Monaco"/>
              </a:rPr>
              <a:t>");</a:t>
            </a:r>
          </a:p>
          <a:p>
            <a:pPr marL="0" indent="0">
              <a:buNone/>
            </a:pPr>
            <a:r>
              <a:rPr lang="en-US" sz="1400" dirty="0" err="1">
                <a:latin typeface="Monaco"/>
                <a:cs typeface="Monaco"/>
              </a:rPr>
              <a:t>kakfaProps.put</a:t>
            </a:r>
            <a:r>
              <a:rPr lang="en-US" sz="1400" dirty="0">
                <a:latin typeface="Monaco"/>
                <a:cs typeface="Monaco"/>
              </a:rPr>
              <a:t>("</a:t>
            </a:r>
            <a:r>
              <a:rPr lang="en-US" sz="1400" dirty="0" err="1">
                <a:latin typeface="Monaco"/>
                <a:cs typeface="Monaco"/>
              </a:rPr>
              <a:t>value.serializer</a:t>
            </a:r>
            <a:r>
              <a:rPr lang="en-US" sz="1400" dirty="0">
                <a:latin typeface="Monaco"/>
                <a:cs typeface="Monaco"/>
              </a:rPr>
              <a:t>", "</a:t>
            </a:r>
            <a:r>
              <a:rPr lang="en-US" sz="1400" dirty="0" err="1">
                <a:latin typeface="Monaco"/>
                <a:cs typeface="Monaco"/>
              </a:rPr>
              <a:t>org.apache.kafka.common.serialization.StringSerializer</a:t>
            </a:r>
            <a:r>
              <a:rPr lang="en-US" sz="1400" dirty="0">
                <a:latin typeface="Monaco"/>
                <a:cs typeface="Monaco"/>
              </a:rPr>
              <a:t>");</a:t>
            </a:r>
          </a:p>
          <a:p>
            <a:pPr marL="0" indent="0">
              <a:buNone/>
            </a:pPr>
            <a:r>
              <a:rPr lang="en-US" sz="1400" dirty="0" err="1">
                <a:latin typeface="Monaco"/>
                <a:cs typeface="Monaco"/>
              </a:rPr>
              <a:t>kafkaProps.put</a:t>
            </a:r>
            <a:r>
              <a:rPr lang="en-US" sz="1400" dirty="0">
                <a:latin typeface="Monaco"/>
                <a:cs typeface="Monaco"/>
              </a:rPr>
              <a:t>("</a:t>
            </a:r>
            <a:r>
              <a:rPr lang="en-US" sz="1400" dirty="0" err="1">
                <a:latin typeface="Monaco"/>
                <a:cs typeface="Monaco"/>
              </a:rPr>
              <a:t>group.id</a:t>
            </a:r>
            <a:r>
              <a:rPr lang="en-US" sz="1400" dirty="0">
                <a:latin typeface="Monaco"/>
                <a:cs typeface="Monaco"/>
              </a:rPr>
              <a:t>", "</a:t>
            </a:r>
            <a:r>
              <a:rPr lang="en-US" sz="1400" dirty="0" err="1">
                <a:latin typeface="Monaco"/>
                <a:cs typeface="Monaco"/>
              </a:rPr>
              <a:t>StateCounter</a:t>
            </a:r>
            <a:r>
              <a:rPr lang="en-US" sz="1400" dirty="0">
                <a:latin typeface="Monaco"/>
                <a:cs typeface="Monaco"/>
              </a:rPr>
              <a:t>");</a:t>
            </a:r>
          </a:p>
          <a:p>
            <a:pPr marL="0" indent="0">
              <a:buNone/>
            </a:pPr>
            <a:endParaRPr lang="en-US" sz="1400" dirty="0">
              <a:latin typeface="Monaco"/>
              <a:cs typeface="Monaco"/>
            </a:endParaRPr>
          </a:p>
          <a:p>
            <a:pPr marL="0" indent="0">
              <a:buNone/>
            </a:pPr>
            <a:r>
              <a:rPr lang="en-US" sz="1400" dirty="0" err="1">
                <a:latin typeface="Monaco"/>
                <a:cs typeface="Monaco"/>
              </a:rPr>
              <a:t>KafkaConsumer</a:t>
            </a:r>
            <a:r>
              <a:rPr lang="en-US" sz="1400" dirty="0">
                <a:latin typeface="Monaco"/>
                <a:cs typeface="Monaco"/>
              </a:rPr>
              <a:t>&lt;String, String&gt; consumer = new </a:t>
            </a:r>
            <a:r>
              <a:rPr lang="en-US" sz="1400" dirty="0" err="1">
                <a:latin typeface="Monaco"/>
                <a:cs typeface="Monaco"/>
              </a:rPr>
              <a:t>KafkaConsumer</a:t>
            </a:r>
            <a:r>
              <a:rPr lang="en-US" sz="1400" dirty="0">
                <a:latin typeface="Monaco"/>
                <a:cs typeface="Monaco"/>
              </a:rPr>
              <a:t>&lt;String, String&gt;(</a:t>
            </a:r>
            <a:r>
              <a:rPr lang="en-US" sz="1400" dirty="0" err="1">
                <a:latin typeface="Monaco"/>
                <a:cs typeface="Monaco"/>
              </a:rPr>
              <a:t>kafkaProps</a:t>
            </a:r>
            <a:r>
              <a:rPr lang="en-US" sz="1400" dirty="0">
                <a:latin typeface="Monaco"/>
                <a:cs typeface="Monaco"/>
              </a:rPr>
              <a:t>);</a:t>
            </a:r>
          </a:p>
          <a:p>
            <a:pPr marL="0" indent="0">
              <a:buNone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5084281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Subscribing to Topics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2A089F-6FA7-E74D-8B91-14056D11BB2D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Once a consumer is created, you can subscribe to one or more topics</a:t>
            </a:r>
          </a:p>
          <a:p>
            <a:pPr marL="0" indent="0">
              <a:buNone/>
            </a:pPr>
            <a:endParaRPr lang="en-US" sz="1600" dirty="0">
              <a:latin typeface="Monaco"/>
              <a:cs typeface="Monaco"/>
            </a:endParaRPr>
          </a:p>
          <a:p>
            <a:pPr marL="0" indent="0">
              <a:buNone/>
            </a:pPr>
            <a:r>
              <a:rPr lang="en-US" sz="1600" dirty="0" err="1">
                <a:latin typeface="Monaco"/>
                <a:cs typeface="Monaco"/>
              </a:rPr>
              <a:t>consumer.subscribe</a:t>
            </a:r>
            <a:r>
              <a:rPr lang="en-US" sz="1600" dirty="0">
                <a:latin typeface="Monaco"/>
                <a:cs typeface="Monaco"/>
              </a:rPr>
              <a:t>(</a:t>
            </a:r>
            <a:r>
              <a:rPr lang="en-US" sz="1600" dirty="0" err="1">
                <a:latin typeface="Monaco"/>
                <a:cs typeface="Monaco"/>
              </a:rPr>
              <a:t>Collections.singletonList</a:t>
            </a:r>
            <a:r>
              <a:rPr lang="en-US" sz="1600" dirty="0">
                <a:latin typeface="Monaco"/>
                <a:cs typeface="Monaco"/>
              </a:rPr>
              <a:t>("</a:t>
            </a:r>
            <a:r>
              <a:rPr lang="en-US" sz="1600" dirty="0" err="1">
                <a:latin typeface="Monaco"/>
                <a:cs typeface="Monaco"/>
              </a:rPr>
              <a:t>customerStates</a:t>
            </a:r>
            <a:r>
              <a:rPr lang="en-US" sz="1600" dirty="0">
                <a:latin typeface="Monaco"/>
                <a:cs typeface="Monaco"/>
              </a:rPr>
              <a:t>"));</a:t>
            </a:r>
          </a:p>
          <a:p>
            <a:pPr marL="0" indent="0">
              <a:buNone/>
            </a:pPr>
            <a:endParaRPr lang="en-US" sz="1600" dirty="0">
              <a:latin typeface="Monaco"/>
              <a:cs typeface="Monaco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Rectangular Callout 4"/>
          <p:cNvSpPr/>
          <p:nvPr/>
        </p:nvSpPr>
        <p:spPr bwMode="auto">
          <a:xfrm>
            <a:off x="1531257" y="3429000"/>
            <a:ext cx="3243837" cy="830997"/>
          </a:xfrm>
          <a:prstGeom prst="wedgeRectCallout">
            <a:avLst>
              <a:gd name="adj1" fmla="val 2882"/>
              <a:gd name="adj2" fmla="val -139342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SzTx/>
              <a:buFontTx/>
              <a:buNone/>
              <a:tabLst/>
            </a:pPr>
            <a:r>
              <a:rPr lang="en-US" sz="1600" i="1" dirty="0">
                <a:solidFill>
                  <a:schemeClr val="tx2">
                    <a:lumMod val="75000"/>
                  </a:schemeClr>
                </a:solidFill>
                <a:latin typeface="Monaco"/>
                <a:cs typeface="Monaco"/>
              </a:rPr>
              <a:t>We create a list with a single element, the topic name "</a:t>
            </a:r>
            <a:r>
              <a:rPr lang="en-US" sz="1600" i="1" dirty="0" err="1">
                <a:solidFill>
                  <a:schemeClr val="tx2">
                    <a:lumMod val="75000"/>
                  </a:schemeClr>
                </a:solidFill>
                <a:latin typeface="Monaco"/>
                <a:cs typeface="Monaco"/>
              </a:rPr>
              <a:t>customerStates</a:t>
            </a:r>
            <a:r>
              <a:rPr lang="en-US" sz="1600" i="1" dirty="0">
                <a:solidFill>
                  <a:schemeClr val="tx2">
                    <a:lumMod val="75000"/>
                  </a:schemeClr>
                </a:solidFill>
                <a:latin typeface="Monaco"/>
                <a:cs typeface="Monaco"/>
              </a:rPr>
              <a:t>"</a:t>
            </a:r>
            <a:endParaRPr kumimoji="0" lang="en-US" sz="1600" i="1" u="none" strike="noStrike" cap="none" normalizeH="0" baseline="0" dirty="0">
              <a:ln>
                <a:noFill/>
              </a:ln>
              <a:solidFill>
                <a:schemeClr val="tx2">
                  <a:lumMod val="75000"/>
                </a:schemeClr>
              </a:solidFill>
              <a:effectLst/>
              <a:latin typeface="Monaco"/>
              <a:cs typeface="Monaco"/>
            </a:endParaRPr>
          </a:p>
        </p:txBody>
      </p:sp>
    </p:spTree>
    <p:extLst>
      <p:ext uri="{BB962C8B-B14F-4D97-AF65-F5344CB8AC3E}">
        <p14:creationId xmlns:p14="http://schemas.microsoft.com/office/powerpoint/2010/main" val="22437527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Subscribing with Regular Expressions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2A089F-6FA7-E74D-8B91-14056D11BB2D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You can also subscribe to topics using regular expressions</a:t>
            </a:r>
          </a:p>
          <a:p>
            <a:r>
              <a:rPr lang="en-US" dirty="0"/>
              <a:t>The expression can match multiple topic names</a:t>
            </a:r>
          </a:p>
          <a:p>
            <a:r>
              <a:rPr lang="en-US" dirty="0"/>
              <a:t>If a new topic is created with a name that matches, a rebalance will happen and consumers will start consuming from the new topic</a:t>
            </a:r>
          </a:p>
          <a:p>
            <a:r>
              <a:rPr lang="en-US" dirty="0"/>
              <a:t>Useful for applications that need to consume from multiple topics</a:t>
            </a:r>
          </a:p>
          <a:p>
            <a:r>
              <a:rPr lang="en-US" dirty="0"/>
              <a:t>Example: subscribe to all test topics</a:t>
            </a:r>
          </a:p>
          <a:p>
            <a:pPr lvl="1"/>
            <a:r>
              <a:rPr lang="en-US" sz="1800" dirty="0" err="1">
                <a:latin typeface="Monaco"/>
                <a:cs typeface="Monaco"/>
              </a:rPr>
              <a:t>consumer.subscribe</a:t>
            </a:r>
            <a:r>
              <a:rPr lang="en-US" sz="1800" dirty="0">
                <a:latin typeface="Monaco"/>
                <a:cs typeface="Monaco"/>
              </a:rPr>
              <a:t>("test.*");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80505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ular Callout 5"/>
          <p:cNvSpPr/>
          <p:nvPr/>
        </p:nvSpPr>
        <p:spPr bwMode="auto">
          <a:xfrm>
            <a:off x="2057400" y="5105400"/>
            <a:ext cx="5682237" cy="1077218"/>
          </a:xfrm>
          <a:prstGeom prst="wedgeRectCallout">
            <a:avLst>
              <a:gd name="adj1" fmla="val 23877"/>
              <a:gd name="adj2" fmla="val -202834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SzTx/>
              <a:buFontTx/>
              <a:buNone/>
              <a:tabLst/>
            </a:pPr>
            <a:r>
              <a:rPr lang="en-US" sz="1600" i="1" dirty="0">
                <a:solidFill>
                  <a:schemeClr val="tx2">
                    <a:lumMod val="75000"/>
                  </a:schemeClr>
                </a:solidFill>
                <a:latin typeface="Monaco"/>
                <a:cs typeface="Monaco"/>
              </a:rPr>
              <a:t>Consumers must keep polling Kafka or they will be considered dead and the partitions they are consuming will be handed to another consumer in the group</a:t>
            </a:r>
            <a:endParaRPr kumimoji="0" lang="en-US" sz="1600" i="1" u="none" strike="noStrike" cap="none" normalizeH="0" baseline="0" dirty="0">
              <a:ln>
                <a:noFill/>
              </a:ln>
              <a:solidFill>
                <a:schemeClr val="tx2">
                  <a:lumMod val="75000"/>
                </a:schemeClr>
              </a:solidFill>
              <a:effectLst/>
              <a:latin typeface="Monaco"/>
              <a:cs typeface="Monaco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Once a consumer subscribes to topics, a loop polls the server for more data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1400" dirty="0" err="1">
                <a:latin typeface="Monaco"/>
                <a:cs typeface="Monaco"/>
              </a:rPr>
              <a:t>KafkaConsumer</a:t>
            </a:r>
            <a:r>
              <a:rPr lang="en-US" sz="1400" dirty="0">
                <a:latin typeface="Monaco"/>
                <a:cs typeface="Monaco"/>
              </a:rPr>
              <a:t>&lt;String, String&gt; consumer = new </a:t>
            </a:r>
            <a:r>
              <a:rPr lang="en-US" sz="1400" dirty="0" err="1">
                <a:latin typeface="Monaco"/>
                <a:cs typeface="Monaco"/>
              </a:rPr>
              <a:t>KafkaConsumer</a:t>
            </a:r>
            <a:r>
              <a:rPr lang="en-US" sz="1400" dirty="0">
                <a:latin typeface="Monaco"/>
                <a:cs typeface="Monaco"/>
              </a:rPr>
              <a:t>&lt;&gt;(props);</a:t>
            </a:r>
          </a:p>
          <a:p>
            <a:pPr marL="0" indent="0">
              <a:buNone/>
            </a:pPr>
            <a:r>
              <a:rPr lang="en-US" sz="1400" dirty="0" err="1">
                <a:latin typeface="Monaco"/>
                <a:cs typeface="Monaco"/>
              </a:rPr>
              <a:t>consumer.subscribe</a:t>
            </a:r>
            <a:r>
              <a:rPr lang="en-US" sz="1400" dirty="0">
                <a:latin typeface="Monaco"/>
                <a:cs typeface="Monaco"/>
              </a:rPr>
              <a:t>(</a:t>
            </a:r>
            <a:r>
              <a:rPr lang="en-US" sz="1400" dirty="0" err="1">
                <a:latin typeface="Monaco"/>
                <a:cs typeface="Monaco"/>
              </a:rPr>
              <a:t>Arrays.asList</a:t>
            </a:r>
            <a:r>
              <a:rPr lang="en-US" sz="1400" dirty="0">
                <a:latin typeface="Monaco"/>
                <a:cs typeface="Monaco"/>
              </a:rPr>
              <a:t>("foo", "bar"));</a:t>
            </a:r>
          </a:p>
          <a:p>
            <a:pPr marL="0" indent="0">
              <a:buNone/>
            </a:pPr>
            <a:r>
              <a:rPr lang="en-US" sz="1400" dirty="0">
                <a:latin typeface="Monaco"/>
                <a:cs typeface="Monaco"/>
              </a:rPr>
              <a:t>while (true) {</a:t>
            </a:r>
          </a:p>
          <a:p>
            <a:pPr marL="0" indent="0">
              <a:buNone/>
            </a:pPr>
            <a:r>
              <a:rPr lang="en-US" sz="1400" dirty="0">
                <a:latin typeface="Monaco"/>
                <a:cs typeface="Monaco"/>
              </a:rPr>
              <a:t>  </a:t>
            </a:r>
            <a:r>
              <a:rPr lang="en-US" sz="1400" dirty="0" err="1">
                <a:latin typeface="Monaco"/>
                <a:cs typeface="Monaco"/>
              </a:rPr>
              <a:t>ConsumerRecords</a:t>
            </a:r>
            <a:r>
              <a:rPr lang="en-US" sz="1400" dirty="0">
                <a:latin typeface="Monaco"/>
                <a:cs typeface="Monaco"/>
              </a:rPr>
              <a:t>&lt;String, String&gt; records = </a:t>
            </a:r>
            <a:r>
              <a:rPr lang="en-US" sz="1400" dirty="0" err="1">
                <a:latin typeface="Monaco"/>
                <a:cs typeface="Monaco"/>
              </a:rPr>
              <a:t>consumer.poll</a:t>
            </a:r>
            <a:r>
              <a:rPr lang="en-US" sz="1400" dirty="0">
                <a:latin typeface="Monaco"/>
                <a:cs typeface="Monaco"/>
              </a:rPr>
              <a:t>(100);</a:t>
            </a:r>
          </a:p>
          <a:p>
            <a:pPr marL="0" indent="0">
              <a:buNone/>
            </a:pPr>
            <a:endParaRPr lang="en-US" sz="1400" dirty="0">
              <a:latin typeface="Monaco"/>
              <a:cs typeface="Monaco"/>
            </a:endParaRPr>
          </a:p>
          <a:p>
            <a:pPr marL="0" indent="0">
              <a:buNone/>
            </a:pPr>
            <a:r>
              <a:rPr lang="en-US" sz="1400" dirty="0">
                <a:latin typeface="Monaco"/>
                <a:cs typeface="Monaco"/>
              </a:rPr>
              <a:t>  for (</a:t>
            </a:r>
            <a:r>
              <a:rPr lang="en-US" sz="1400" dirty="0" err="1">
                <a:latin typeface="Monaco"/>
                <a:cs typeface="Monaco"/>
              </a:rPr>
              <a:t>ConsumerRecord</a:t>
            </a:r>
            <a:r>
              <a:rPr lang="en-US" sz="1400" dirty="0">
                <a:latin typeface="Monaco"/>
                <a:cs typeface="Monaco"/>
              </a:rPr>
              <a:t>&lt;String, String&gt; record : records)</a:t>
            </a:r>
          </a:p>
          <a:p>
            <a:pPr marL="0" indent="0">
              <a:buNone/>
            </a:pPr>
            <a:r>
              <a:rPr lang="en-US" sz="1400" dirty="0">
                <a:latin typeface="Monaco"/>
                <a:cs typeface="Monaco"/>
              </a:rPr>
              <a:t>    </a:t>
            </a:r>
            <a:r>
              <a:rPr lang="en-US" sz="1400" dirty="0" err="1">
                <a:latin typeface="Monaco"/>
                <a:cs typeface="Monaco"/>
              </a:rPr>
              <a:t>System.out.printf</a:t>
            </a:r>
            <a:r>
              <a:rPr lang="en-US" sz="1400" dirty="0">
                <a:latin typeface="Monaco"/>
                <a:cs typeface="Monaco"/>
              </a:rPr>
              <a:t>("offset = %d, key = %s, value = %s", </a:t>
            </a:r>
            <a:r>
              <a:rPr lang="en-US" sz="1400" dirty="0" err="1">
                <a:latin typeface="Monaco"/>
                <a:cs typeface="Monaco"/>
              </a:rPr>
              <a:t>record.offset</a:t>
            </a:r>
            <a:r>
              <a:rPr lang="en-US" sz="1400" dirty="0">
                <a:latin typeface="Monaco"/>
                <a:cs typeface="Monaco"/>
              </a:rPr>
              <a:t>(), </a:t>
            </a:r>
            <a:r>
              <a:rPr lang="en-US" sz="1400" dirty="0" err="1">
                <a:latin typeface="Monaco"/>
                <a:cs typeface="Monaco"/>
              </a:rPr>
              <a:t>record.key</a:t>
            </a:r>
            <a:r>
              <a:rPr lang="en-US" sz="1400" dirty="0">
                <a:latin typeface="Monaco"/>
                <a:cs typeface="Monaco"/>
              </a:rPr>
              <a:t>(), </a:t>
            </a:r>
            <a:r>
              <a:rPr lang="en-US" sz="1400" dirty="0" err="1">
                <a:latin typeface="Monaco"/>
                <a:cs typeface="Monaco"/>
              </a:rPr>
              <a:t>record.value</a:t>
            </a:r>
            <a:r>
              <a:rPr lang="en-US" sz="1400" dirty="0">
                <a:latin typeface="Monaco"/>
                <a:cs typeface="Monaco"/>
              </a:rPr>
              <a:t>());</a:t>
            </a:r>
          </a:p>
          <a:p>
            <a:pPr marL="0" indent="0">
              <a:buNone/>
            </a:pPr>
            <a:r>
              <a:rPr lang="en-US" sz="1400" dirty="0">
                <a:latin typeface="Monaco"/>
                <a:cs typeface="Monaco"/>
              </a:rPr>
              <a:t>} finally {</a:t>
            </a:r>
          </a:p>
          <a:p>
            <a:pPr marL="0" indent="0">
              <a:buNone/>
            </a:pPr>
            <a:r>
              <a:rPr lang="en-US" sz="1400" dirty="0">
                <a:latin typeface="Monaco"/>
                <a:cs typeface="Monaco"/>
              </a:rPr>
              <a:t>  </a:t>
            </a:r>
            <a:r>
              <a:rPr lang="en-US" sz="1400" dirty="0" err="1">
                <a:latin typeface="Monaco"/>
                <a:cs typeface="Monaco"/>
              </a:rPr>
              <a:t>consumer.close</a:t>
            </a:r>
            <a:r>
              <a:rPr lang="en-US" sz="1400" dirty="0">
                <a:latin typeface="Monaco"/>
                <a:cs typeface="Monaco"/>
              </a:rPr>
              <a:t>();</a:t>
            </a:r>
          </a:p>
          <a:p>
            <a:pPr marL="0" indent="0">
              <a:buNone/>
            </a:pPr>
            <a:r>
              <a:rPr lang="en-US" sz="1400" dirty="0">
                <a:latin typeface="Monaco"/>
                <a:cs typeface="Monaco"/>
              </a:rPr>
              <a:t>}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Consumer Poll Loop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2A089F-6FA7-E74D-8B91-14056D11BB2D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45970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Poll Method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2A089F-6FA7-E74D-8B91-14056D11BB2D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sz="2000" dirty="0">
                <a:latin typeface="Monaco"/>
                <a:cs typeface="Monaco"/>
              </a:rPr>
              <a:t>poll()</a:t>
            </a:r>
            <a:r>
              <a:rPr lang="en-US" dirty="0"/>
              <a:t> returns a list of records that contain:</a:t>
            </a:r>
          </a:p>
          <a:p>
            <a:pPr lvl="1"/>
            <a:r>
              <a:rPr lang="en-US" dirty="0"/>
              <a:t>Topic and partition the record came from</a:t>
            </a:r>
          </a:p>
          <a:p>
            <a:pPr lvl="1"/>
            <a:r>
              <a:rPr lang="en-US" dirty="0"/>
              <a:t>Offset of the record within the partition</a:t>
            </a:r>
          </a:p>
          <a:p>
            <a:pPr lvl="1"/>
            <a:r>
              <a:rPr lang="en-US" dirty="0"/>
              <a:t>Key and value of the record</a:t>
            </a:r>
          </a:p>
          <a:p>
            <a:endParaRPr lang="en-US" dirty="0"/>
          </a:p>
          <a:p>
            <a:r>
              <a:rPr lang="en-US" dirty="0"/>
              <a:t>Takes a timeout parameter that specifies how long it will take to return, with or without data</a:t>
            </a:r>
          </a:p>
          <a:p>
            <a:pPr lvl="1"/>
            <a:r>
              <a:rPr lang="en-US" i="1" dirty="0"/>
              <a:t>How fast do you want to return control to the thread that does the polling?</a:t>
            </a:r>
          </a:p>
          <a:p>
            <a:pPr lvl="1"/>
            <a:endParaRPr lang="en-US" i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05740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Poll Internals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2A089F-6FA7-E74D-8B91-14056D11BB2D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Behind the scenes of </a:t>
            </a:r>
            <a:r>
              <a:rPr lang="en-US" sz="2000" dirty="0">
                <a:latin typeface="Monaco"/>
                <a:cs typeface="Monaco"/>
              </a:rPr>
              <a:t>poll()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First time </a:t>
            </a:r>
            <a:r>
              <a:rPr lang="en-US" sz="1600" dirty="0">
                <a:latin typeface="Monaco"/>
                <a:cs typeface="Monaco"/>
              </a:rPr>
              <a:t>poll()</a:t>
            </a:r>
            <a:r>
              <a:rPr lang="en-US" dirty="0"/>
              <a:t> is called with a new consumer: finds the </a:t>
            </a:r>
            <a:r>
              <a:rPr lang="en-US" sz="1600" dirty="0" err="1">
                <a:latin typeface="Monaco"/>
                <a:cs typeface="Monaco"/>
              </a:rPr>
              <a:t>GroupCoordinator</a:t>
            </a:r>
            <a:r>
              <a:rPr lang="en-US" dirty="0"/>
              <a:t>, joins the consumer group, and receives a partition assignment</a:t>
            </a:r>
          </a:p>
          <a:p>
            <a:pPr lvl="1"/>
            <a:r>
              <a:rPr lang="en-US" dirty="0"/>
              <a:t>If a rebalance is triggered, it is also handled inside the poll loop</a:t>
            </a:r>
          </a:p>
          <a:p>
            <a:pPr lvl="1"/>
            <a:r>
              <a:rPr lang="en-US" dirty="0"/>
              <a:t>Heartbeats that keep consumers alive are sent</a:t>
            </a:r>
          </a:p>
          <a:p>
            <a:pPr lvl="1"/>
            <a:endParaRPr lang="en-US" dirty="0"/>
          </a:p>
          <a:p>
            <a:r>
              <a:rPr lang="en-US" dirty="0"/>
              <a:t>Processing between iterations must be fast and efficient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3407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Consumers and Consumer Groups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2A089F-6FA7-E74D-8B91-14056D11BB2D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353032" y="3886200"/>
            <a:ext cx="8231258" cy="2385484"/>
          </a:xfrm>
        </p:spPr>
        <p:txBody>
          <a:bodyPr/>
          <a:lstStyle/>
          <a:p>
            <a:r>
              <a:rPr lang="en-US" dirty="0"/>
              <a:t>Applications that read data from Kafka are consumers</a:t>
            </a:r>
          </a:p>
          <a:p>
            <a:pPr lvl="1"/>
            <a:r>
              <a:rPr lang="en-US" dirty="0"/>
              <a:t>Subscribes to topics</a:t>
            </a:r>
          </a:p>
          <a:p>
            <a:pPr lvl="1"/>
            <a:r>
              <a:rPr lang="en-US" dirty="0"/>
              <a:t>Use </a:t>
            </a:r>
            <a:r>
              <a:rPr lang="en-US" sz="1800" dirty="0" err="1">
                <a:latin typeface="Monaco"/>
                <a:cs typeface="Monaco"/>
              </a:rPr>
              <a:t>KafkaConsumer</a:t>
            </a:r>
            <a:r>
              <a:rPr lang="en-US" dirty="0"/>
              <a:t> to read messages from these topics</a:t>
            </a:r>
          </a:p>
          <a:p>
            <a:pPr lvl="1"/>
            <a:r>
              <a:rPr lang="en-US" dirty="0"/>
              <a:t>Kafka consumers are usually part of a </a:t>
            </a:r>
            <a:r>
              <a:rPr lang="en-US" i="1" dirty="0"/>
              <a:t>consumer group</a:t>
            </a:r>
            <a:endParaRPr lang="en-US" dirty="0"/>
          </a:p>
          <a:p>
            <a:pPr lvl="1"/>
            <a:r>
              <a:rPr lang="en-US" b="1" dirty="0"/>
              <a:t>The main way consumption of data from a Kafka topic is scaled is by adding more consumers to a consumer group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2188" y="1040153"/>
            <a:ext cx="1536700" cy="18161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6856" y="1534390"/>
            <a:ext cx="1239864" cy="80126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75520" y="1040153"/>
            <a:ext cx="4114800" cy="2426947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atin typeface="Arial"/>
              <a:cs typeface="Arial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310" y="1210784"/>
            <a:ext cx="3314700" cy="1742342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>
            <a:off x="4495800" y="2590800"/>
            <a:ext cx="1828800" cy="457200"/>
          </a:xfrm>
          <a:prstGeom prst="rightArrow">
            <a:avLst/>
          </a:prstGeom>
          <a:solidFill>
            <a:srgbClr val="99999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/>
              <a:cs typeface="Arial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188420" y="2861639"/>
            <a:ext cx="2362200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lnSpc>
                <a:spcPct val="130000"/>
              </a:lnSpc>
              <a:spcBef>
                <a:spcPct val="20000"/>
              </a:spcBef>
              <a:buClr>
                <a:srgbClr val="009CDE"/>
              </a:buClr>
              <a:buSzPct val="100000"/>
              <a:buBlip>
                <a:blip r:embed="rId5"/>
              </a:buBlip>
            </a:pPr>
            <a:r>
              <a:rPr lang="en-US" sz="2400" dirty="0">
                <a:solidFill>
                  <a:srgbClr val="7F7F7F"/>
                </a:solidFill>
                <a:latin typeface="Arial"/>
                <a:cs typeface="Arial"/>
              </a:rPr>
              <a:t>Consumer</a:t>
            </a:r>
          </a:p>
        </p:txBody>
      </p:sp>
    </p:spTree>
    <p:extLst>
      <p:ext uri="{BB962C8B-B14F-4D97-AF65-F5344CB8AC3E}">
        <p14:creationId xmlns:p14="http://schemas.microsoft.com/office/powerpoint/2010/main" val="21563839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Multithreading Considerations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2A089F-6FA7-E74D-8B91-14056D11BB2D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b="1" dirty="0"/>
              <a:t>One consumer per thread</a:t>
            </a:r>
          </a:p>
          <a:p>
            <a:endParaRPr lang="en-US" b="1" dirty="0"/>
          </a:p>
          <a:p>
            <a:r>
              <a:rPr lang="en-US" dirty="0"/>
              <a:t>To run multiple consumers in the same group in one application, each must run in its own thread</a:t>
            </a:r>
          </a:p>
          <a:p>
            <a:endParaRPr lang="en-US" dirty="0"/>
          </a:p>
          <a:p>
            <a:r>
              <a:rPr lang="en-US" dirty="0"/>
              <a:t>You can wrap the consumer logic in its own object and then use Java's </a:t>
            </a:r>
            <a:r>
              <a:rPr lang="en-US" sz="2000" dirty="0" err="1">
                <a:latin typeface="Monaco"/>
                <a:cs typeface="Monaco"/>
              </a:rPr>
              <a:t>ExecutorService</a:t>
            </a:r>
            <a:r>
              <a:rPr lang="en-US" dirty="0"/>
              <a:t> to start multiple threads each with its own consumer</a:t>
            </a:r>
          </a:p>
        </p:txBody>
      </p:sp>
    </p:spTree>
    <p:extLst>
      <p:ext uri="{BB962C8B-B14F-4D97-AF65-F5344CB8AC3E}">
        <p14:creationId xmlns:p14="http://schemas.microsoft.com/office/powerpoint/2010/main" val="224906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Commits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2A089F-6FA7-E74D-8B91-14056D11BB2D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Unlike other JMS queues, Kafka does not track acknowledgements from consumers</a:t>
            </a:r>
          </a:p>
          <a:p>
            <a:endParaRPr lang="en-US" dirty="0"/>
          </a:p>
          <a:p>
            <a:r>
              <a:rPr lang="en-US" dirty="0"/>
              <a:t>When </a:t>
            </a:r>
            <a:r>
              <a:rPr lang="en-US" sz="2000" dirty="0">
                <a:latin typeface="Monaco"/>
                <a:cs typeface="Monaco"/>
              </a:rPr>
              <a:t>poll()</a:t>
            </a:r>
            <a:r>
              <a:rPr lang="en-US" dirty="0"/>
              <a:t> is called, it returns records that consumers in the group have not yet read</a:t>
            </a:r>
          </a:p>
          <a:p>
            <a:endParaRPr lang="en-US" dirty="0"/>
          </a:p>
          <a:p>
            <a:r>
              <a:rPr lang="en-US" dirty="0"/>
              <a:t>The records that have been read by a consumer of the group are tracked by their position (offset) in each partition</a:t>
            </a:r>
          </a:p>
          <a:p>
            <a:endParaRPr lang="en-US" dirty="0"/>
          </a:p>
          <a:p>
            <a:r>
              <a:rPr lang="en-US" dirty="0"/>
              <a:t>When the current position in the partition is updated, it is known as a </a:t>
            </a:r>
            <a:r>
              <a:rPr lang="en-US" i="1" dirty="0"/>
              <a:t>commit</a:t>
            </a:r>
          </a:p>
        </p:txBody>
      </p:sp>
    </p:spTree>
    <p:extLst>
      <p:ext uri="{BB962C8B-B14F-4D97-AF65-F5344CB8AC3E}">
        <p14:creationId xmlns:p14="http://schemas.microsoft.com/office/powerpoint/2010/main" val="22235054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Consumers Commit Offsets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2A089F-6FA7-E74D-8B91-14056D11BB2D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Consumers send a message to Kafka to a reserved topic with the committed offset for each partition</a:t>
            </a:r>
          </a:p>
          <a:p>
            <a:endParaRPr lang="en-US" dirty="0"/>
          </a:p>
          <a:p>
            <a:r>
              <a:rPr lang="en-US" dirty="0"/>
              <a:t>If a consumer crashes or a new consumer joins the consumer group, a rebalance is triggered</a:t>
            </a:r>
          </a:p>
          <a:p>
            <a:endParaRPr lang="en-US" dirty="0"/>
          </a:p>
          <a:p>
            <a:r>
              <a:rPr lang="en-US" dirty="0"/>
              <a:t>After a rebalance, a consumer may be assigned a new set of partitions and must read the latest committed offset of each partition and continue from there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3900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Automatic Commit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2A089F-6FA7-E74D-8B91-14056D11BB2D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If you configure </a:t>
            </a:r>
            <a:r>
              <a:rPr lang="en-US" sz="2000" dirty="0" err="1">
                <a:latin typeface="Monaco"/>
                <a:cs typeface="Monaco"/>
              </a:rPr>
              <a:t>enable.auto.commit</a:t>
            </a:r>
            <a:r>
              <a:rPr lang="en-US" sz="2000" dirty="0">
                <a:latin typeface="Monaco"/>
                <a:cs typeface="Monaco"/>
              </a:rPr>
              <a:t>=true</a:t>
            </a:r>
            <a:r>
              <a:rPr lang="en-US" dirty="0"/>
              <a:t>, the consumer will commit the largest offset your client received from </a:t>
            </a:r>
            <a:r>
              <a:rPr lang="en-US" sz="2000" dirty="0">
                <a:latin typeface="Monaco"/>
                <a:cs typeface="Monaco"/>
              </a:rPr>
              <a:t>poll()</a:t>
            </a:r>
            <a:r>
              <a:rPr lang="en-US" dirty="0"/>
              <a:t> every 5 seconds by default</a:t>
            </a:r>
          </a:p>
          <a:p>
            <a:r>
              <a:rPr lang="en-US" dirty="0"/>
              <a:t>Whenever there is a poll, the consumer checks if its time to commit and if so, will commit the offsets it returned in the last poll</a:t>
            </a:r>
          </a:p>
          <a:p>
            <a:endParaRPr lang="en-US" dirty="0"/>
          </a:p>
          <a:p>
            <a:r>
              <a:rPr lang="en-US" dirty="0"/>
              <a:t>Convenient but don't give developers enough control to avoid duplicate messages</a:t>
            </a:r>
          </a:p>
        </p:txBody>
      </p:sp>
    </p:spTree>
    <p:extLst>
      <p:ext uri="{BB962C8B-B14F-4D97-AF65-F5344CB8AC3E}">
        <p14:creationId xmlns:p14="http://schemas.microsoft.com/office/powerpoint/2010/main" val="35616552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Commit Current Offset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2A089F-6FA7-E74D-8B91-14056D11BB2D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Developers usually want to exercise control over the time offsets are committed to eliminate possibility of missing messages </a:t>
            </a:r>
            <a:r>
              <a:rPr lang="en-US" b="1" dirty="0"/>
              <a:t>and</a:t>
            </a:r>
            <a:r>
              <a:rPr lang="en-US" dirty="0"/>
              <a:t> reduce the number of duplicate messages during rebalancing</a:t>
            </a:r>
          </a:p>
          <a:p>
            <a:endParaRPr lang="en-US" dirty="0"/>
          </a:p>
          <a:p>
            <a:r>
              <a:rPr lang="en-US" dirty="0"/>
              <a:t>Setting </a:t>
            </a:r>
            <a:r>
              <a:rPr lang="en-US" sz="2000" dirty="0" err="1">
                <a:latin typeface="Monaco"/>
                <a:cs typeface="Monaco"/>
              </a:rPr>
              <a:t>auto.commit.offset</a:t>
            </a:r>
            <a:r>
              <a:rPr lang="en-US" sz="2000" dirty="0">
                <a:latin typeface="Monaco"/>
                <a:cs typeface="Monaco"/>
              </a:rPr>
              <a:t>=false </a:t>
            </a:r>
            <a:r>
              <a:rPr lang="en-US" dirty="0"/>
              <a:t>means that offsets will only be committed explicitly</a:t>
            </a:r>
          </a:p>
          <a:p>
            <a:endParaRPr lang="en-US" dirty="0"/>
          </a:p>
          <a:p>
            <a:r>
              <a:rPr lang="en-US" dirty="0"/>
              <a:t>Consumer has a </a:t>
            </a:r>
            <a:r>
              <a:rPr lang="en-US" sz="2000" dirty="0" err="1">
                <a:latin typeface="Monaco"/>
                <a:cs typeface="Monaco"/>
              </a:rPr>
              <a:t>commitSync</a:t>
            </a:r>
            <a:r>
              <a:rPr lang="en-US" sz="2000" dirty="0">
                <a:latin typeface="Monaco"/>
                <a:cs typeface="Monaco"/>
              </a:rPr>
              <a:t>()</a:t>
            </a:r>
            <a:r>
              <a:rPr lang="en-US" dirty="0"/>
              <a:t> API to commit the latest offset returned by </a:t>
            </a:r>
            <a:r>
              <a:rPr lang="en-US" sz="2000" dirty="0">
                <a:latin typeface="Monaco"/>
                <a:cs typeface="Monaco"/>
              </a:rPr>
              <a:t>poll()</a:t>
            </a:r>
          </a:p>
        </p:txBody>
      </p:sp>
    </p:spTree>
    <p:extLst>
      <p:ext uri="{BB962C8B-B14F-4D97-AF65-F5344CB8AC3E}">
        <p14:creationId xmlns:p14="http://schemas.microsoft.com/office/powerpoint/2010/main" val="30918420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commitSync</a:t>
            </a:r>
            <a:r>
              <a:rPr lang="en-US" dirty="0"/>
              <a:t> Example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2A089F-6FA7-E74D-8B91-14056D11BB2D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400" dirty="0">
                <a:latin typeface="Monaco"/>
                <a:cs typeface="Monaco"/>
              </a:rPr>
              <a:t>while (true) {</a:t>
            </a:r>
          </a:p>
          <a:p>
            <a:pPr marL="0" indent="0">
              <a:buNone/>
            </a:pPr>
            <a:r>
              <a:rPr lang="en-US" sz="1400" dirty="0">
                <a:latin typeface="Monaco"/>
                <a:cs typeface="Monaco"/>
              </a:rPr>
              <a:t>  </a:t>
            </a:r>
            <a:r>
              <a:rPr lang="en-US" sz="1400" dirty="0" err="1">
                <a:latin typeface="Monaco"/>
                <a:cs typeface="Monaco"/>
              </a:rPr>
              <a:t>ConsumerRecords</a:t>
            </a:r>
            <a:r>
              <a:rPr lang="en-US" sz="1400" dirty="0">
                <a:latin typeface="Monaco"/>
                <a:cs typeface="Monaco"/>
              </a:rPr>
              <a:t>&lt;String, String&gt; records = </a:t>
            </a:r>
            <a:r>
              <a:rPr lang="en-US" sz="1400" dirty="0" err="1">
                <a:latin typeface="Monaco"/>
                <a:cs typeface="Monaco"/>
              </a:rPr>
              <a:t>consumer.poll</a:t>
            </a:r>
            <a:r>
              <a:rPr lang="en-US" sz="1400" dirty="0">
                <a:latin typeface="Monaco"/>
                <a:cs typeface="Monaco"/>
              </a:rPr>
              <a:t>(100);</a:t>
            </a:r>
          </a:p>
          <a:p>
            <a:pPr marL="0" indent="0">
              <a:buNone/>
            </a:pPr>
            <a:endParaRPr lang="en-US" sz="1400" dirty="0">
              <a:latin typeface="Monaco"/>
              <a:cs typeface="Monaco"/>
            </a:endParaRPr>
          </a:p>
          <a:p>
            <a:pPr marL="0" indent="0">
              <a:buNone/>
            </a:pPr>
            <a:r>
              <a:rPr lang="en-US" sz="1400" dirty="0">
                <a:latin typeface="Monaco"/>
                <a:cs typeface="Monaco"/>
              </a:rPr>
              <a:t>  for (</a:t>
            </a:r>
            <a:r>
              <a:rPr lang="en-US" sz="1400" dirty="0" err="1">
                <a:latin typeface="Monaco"/>
                <a:cs typeface="Monaco"/>
              </a:rPr>
              <a:t>ConsumerRecord</a:t>
            </a:r>
            <a:r>
              <a:rPr lang="en-US" sz="1400" dirty="0">
                <a:latin typeface="Monaco"/>
                <a:cs typeface="Monaco"/>
              </a:rPr>
              <a:t>&lt;String, String&gt; record : records)</a:t>
            </a:r>
          </a:p>
          <a:p>
            <a:pPr marL="0" indent="0">
              <a:buNone/>
            </a:pPr>
            <a:r>
              <a:rPr lang="en-US" sz="1400" dirty="0">
                <a:latin typeface="Monaco"/>
                <a:cs typeface="Monaco"/>
              </a:rPr>
              <a:t>    </a:t>
            </a:r>
            <a:r>
              <a:rPr lang="en-US" sz="1400" dirty="0" err="1">
                <a:latin typeface="Monaco"/>
                <a:cs typeface="Monaco"/>
              </a:rPr>
              <a:t>System.out.printf</a:t>
            </a:r>
            <a:r>
              <a:rPr lang="en-US" sz="1400" dirty="0">
                <a:latin typeface="Monaco"/>
                <a:cs typeface="Monaco"/>
              </a:rPr>
              <a:t>("offset = %d, key = %s, value = %s", </a:t>
            </a:r>
            <a:r>
              <a:rPr lang="en-US" sz="1400" dirty="0" err="1">
                <a:latin typeface="Monaco"/>
                <a:cs typeface="Monaco"/>
              </a:rPr>
              <a:t>record.offset</a:t>
            </a:r>
            <a:r>
              <a:rPr lang="en-US" sz="1400" dirty="0">
                <a:latin typeface="Monaco"/>
                <a:cs typeface="Monaco"/>
              </a:rPr>
              <a:t>(), </a:t>
            </a:r>
            <a:r>
              <a:rPr lang="en-US" sz="1400" dirty="0" err="1">
                <a:latin typeface="Monaco"/>
                <a:cs typeface="Monaco"/>
              </a:rPr>
              <a:t>record.key</a:t>
            </a:r>
            <a:r>
              <a:rPr lang="en-US" sz="1400" dirty="0">
                <a:latin typeface="Monaco"/>
                <a:cs typeface="Monaco"/>
              </a:rPr>
              <a:t>(), </a:t>
            </a:r>
            <a:r>
              <a:rPr lang="en-US" sz="1400" dirty="0" err="1">
                <a:latin typeface="Monaco"/>
                <a:cs typeface="Monaco"/>
              </a:rPr>
              <a:t>record.value</a:t>
            </a:r>
            <a:r>
              <a:rPr lang="en-US" sz="1400" dirty="0">
                <a:latin typeface="Monaco"/>
                <a:cs typeface="Monaco"/>
              </a:rPr>
              <a:t>());</a:t>
            </a:r>
          </a:p>
          <a:p>
            <a:pPr marL="0" indent="0">
              <a:buNone/>
            </a:pPr>
            <a:endParaRPr lang="en-US" sz="1400" dirty="0">
              <a:latin typeface="Monaco"/>
              <a:cs typeface="Monaco"/>
            </a:endParaRPr>
          </a:p>
          <a:p>
            <a:pPr marL="0" indent="0">
              <a:buNone/>
            </a:pPr>
            <a:r>
              <a:rPr lang="en-US" sz="1400" dirty="0">
                <a:latin typeface="Monaco"/>
                <a:cs typeface="Monaco"/>
              </a:rPr>
              <a:t>  try {</a:t>
            </a:r>
          </a:p>
          <a:p>
            <a:pPr marL="0" indent="0">
              <a:buNone/>
            </a:pPr>
            <a:r>
              <a:rPr lang="en-US" sz="1400" dirty="0">
                <a:latin typeface="Monaco"/>
                <a:cs typeface="Monaco"/>
              </a:rPr>
              <a:t>    </a:t>
            </a:r>
            <a:r>
              <a:rPr lang="en-US" sz="1400" dirty="0" err="1">
                <a:latin typeface="Monaco"/>
                <a:cs typeface="Monaco"/>
              </a:rPr>
              <a:t>consumer.commitSync</a:t>
            </a:r>
            <a:r>
              <a:rPr lang="en-US" sz="1400" dirty="0">
                <a:latin typeface="Monaco"/>
                <a:cs typeface="Monaco"/>
              </a:rPr>
              <a:t>();</a:t>
            </a:r>
          </a:p>
          <a:p>
            <a:pPr marL="0" indent="0">
              <a:buNone/>
            </a:pPr>
            <a:r>
              <a:rPr lang="en-US" sz="1400" dirty="0">
                <a:latin typeface="Monaco"/>
                <a:cs typeface="Monaco"/>
              </a:rPr>
              <a:t>  } catch (</a:t>
            </a:r>
            <a:r>
              <a:rPr lang="en-US" sz="1400" dirty="0" err="1">
                <a:latin typeface="Monaco"/>
                <a:cs typeface="Monaco"/>
              </a:rPr>
              <a:t>CommitFailedException</a:t>
            </a:r>
            <a:r>
              <a:rPr lang="en-US" sz="1400" dirty="0">
                <a:latin typeface="Monaco"/>
                <a:cs typeface="Monaco"/>
              </a:rPr>
              <a:t> e) {</a:t>
            </a:r>
          </a:p>
          <a:p>
            <a:pPr marL="0" indent="0">
              <a:buNone/>
            </a:pPr>
            <a:r>
              <a:rPr lang="en-US" sz="1400" dirty="0">
                <a:latin typeface="Monaco"/>
                <a:cs typeface="Monaco"/>
              </a:rPr>
              <a:t>    </a:t>
            </a:r>
            <a:r>
              <a:rPr lang="en-US" sz="1400" dirty="0" err="1">
                <a:latin typeface="Monaco"/>
                <a:cs typeface="Monaco"/>
              </a:rPr>
              <a:t>log.error</a:t>
            </a:r>
            <a:r>
              <a:rPr lang="en-US" sz="1400" dirty="0">
                <a:latin typeface="Monaco"/>
                <a:cs typeface="Monaco"/>
              </a:rPr>
              <a:t>("commit failed", e);</a:t>
            </a:r>
          </a:p>
          <a:p>
            <a:pPr marL="0" indent="0">
              <a:buNone/>
            </a:pPr>
            <a:r>
              <a:rPr lang="en-US" sz="1400" dirty="0">
                <a:latin typeface="Monaco"/>
                <a:cs typeface="Monaco"/>
              </a:rPr>
              <a:t>  }</a:t>
            </a:r>
          </a:p>
          <a:p>
            <a:pPr marL="0" indent="0">
              <a:buNone/>
            </a:pPr>
            <a:endParaRPr lang="en-US" sz="1400" dirty="0">
              <a:latin typeface="Monaco"/>
              <a:cs typeface="Monaco"/>
            </a:endParaRPr>
          </a:p>
          <a:p>
            <a:pPr marL="0" indent="0">
              <a:buNone/>
            </a:pPr>
            <a:r>
              <a:rPr lang="en-US" sz="1400" dirty="0">
                <a:latin typeface="Monaco"/>
                <a:cs typeface="Monaco"/>
              </a:rPr>
              <a:t>} finally {</a:t>
            </a:r>
          </a:p>
          <a:p>
            <a:pPr marL="0" indent="0">
              <a:buNone/>
            </a:pPr>
            <a:r>
              <a:rPr lang="en-US" sz="1400" dirty="0">
                <a:latin typeface="Monaco"/>
                <a:cs typeface="Monaco"/>
              </a:rPr>
              <a:t>  </a:t>
            </a:r>
            <a:r>
              <a:rPr lang="en-US" sz="1400" dirty="0" err="1">
                <a:latin typeface="Monaco"/>
                <a:cs typeface="Monaco"/>
              </a:rPr>
              <a:t>consumer.close</a:t>
            </a:r>
            <a:r>
              <a:rPr lang="en-US" sz="1400" dirty="0">
                <a:latin typeface="Monaco"/>
                <a:cs typeface="Monaco"/>
              </a:rPr>
              <a:t>();</a:t>
            </a:r>
          </a:p>
          <a:p>
            <a:pPr marL="0" indent="0">
              <a:buNone/>
            </a:pPr>
            <a:r>
              <a:rPr lang="en-US" sz="1400" dirty="0">
                <a:latin typeface="Monaco"/>
                <a:cs typeface="Monaco"/>
              </a:rPr>
              <a:t>}</a:t>
            </a:r>
          </a:p>
          <a:p>
            <a:pPr marL="0" indent="0">
              <a:buNone/>
            </a:pPr>
            <a:endParaRPr lang="en-US" sz="1400" dirty="0"/>
          </a:p>
        </p:txBody>
      </p:sp>
      <p:sp>
        <p:nvSpPr>
          <p:cNvPr id="5" name="Rectangular Callout 4"/>
          <p:cNvSpPr/>
          <p:nvPr/>
        </p:nvSpPr>
        <p:spPr bwMode="auto">
          <a:xfrm>
            <a:off x="4953000" y="2971800"/>
            <a:ext cx="3243837" cy="1323439"/>
          </a:xfrm>
          <a:prstGeom prst="wedgeRectCallout">
            <a:avLst>
              <a:gd name="adj1" fmla="val -101924"/>
              <a:gd name="adj2" fmla="val -13624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SzTx/>
              <a:buFontTx/>
              <a:buNone/>
              <a:tabLst/>
            </a:pPr>
            <a:r>
              <a:rPr lang="en-US" sz="1600" i="1" dirty="0">
                <a:solidFill>
                  <a:schemeClr val="tx2">
                    <a:lumMod val="75000"/>
                  </a:schemeClr>
                </a:solidFill>
                <a:latin typeface="Monaco"/>
                <a:cs typeface="Monaco"/>
              </a:rPr>
              <a:t>Once we are done processing all records in the current batch, </a:t>
            </a:r>
            <a:r>
              <a:rPr lang="en-US" sz="1600" i="1" dirty="0" err="1">
                <a:solidFill>
                  <a:schemeClr val="tx2">
                    <a:lumMod val="75000"/>
                  </a:schemeClr>
                </a:solidFill>
                <a:latin typeface="Monaco"/>
                <a:cs typeface="Monaco"/>
              </a:rPr>
              <a:t>commitSync</a:t>
            </a:r>
            <a:r>
              <a:rPr lang="en-US" sz="1600" i="1" dirty="0">
                <a:solidFill>
                  <a:schemeClr val="tx2">
                    <a:lumMod val="75000"/>
                  </a:schemeClr>
                </a:solidFill>
                <a:latin typeface="Monaco"/>
                <a:cs typeface="Monaco"/>
              </a:rPr>
              <a:t> is called before polling for more</a:t>
            </a:r>
            <a:endParaRPr kumimoji="0" lang="en-US" sz="1600" i="1" u="none" strike="noStrike" cap="none" normalizeH="0" baseline="0" dirty="0">
              <a:ln>
                <a:noFill/>
              </a:ln>
              <a:solidFill>
                <a:schemeClr val="tx2">
                  <a:lumMod val="75000"/>
                </a:schemeClr>
              </a:solidFill>
              <a:effectLst/>
              <a:latin typeface="Monaco"/>
              <a:cs typeface="Monaco"/>
            </a:endParaRPr>
          </a:p>
        </p:txBody>
      </p:sp>
    </p:spTree>
    <p:extLst>
      <p:ext uri="{BB962C8B-B14F-4D97-AF65-F5344CB8AC3E}">
        <p14:creationId xmlns:p14="http://schemas.microsoft.com/office/powerpoint/2010/main" val="37045876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Asynchronous Commit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2A089F-6FA7-E74D-8B91-14056D11BB2D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The application is blocked until the broker responds to the commit request with </a:t>
            </a:r>
            <a:r>
              <a:rPr lang="en-US" dirty="0" err="1"/>
              <a:t>commitSync</a:t>
            </a:r>
            <a:r>
              <a:rPr lang="en-US" dirty="0"/>
              <a:t>() limiting throughput</a:t>
            </a:r>
          </a:p>
          <a:p>
            <a:r>
              <a:rPr lang="en-US" dirty="0"/>
              <a:t>An alternative is to use </a:t>
            </a:r>
            <a:r>
              <a:rPr lang="en-US" dirty="0" err="1"/>
              <a:t>commitAsync</a:t>
            </a:r>
            <a:r>
              <a:rPr lang="en-US" dirty="0"/>
              <a:t>() which commits the last offsets and continues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1400" dirty="0">
                <a:latin typeface="Monaco"/>
                <a:cs typeface="Monaco"/>
              </a:rPr>
              <a:t>while (true) {</a:t>
            </a:r>
          </a:p>
          <a:p>
            <a:pPr marL="0" indent="0">
              <a:buNone/>
            </a:pPr>
            <a:r>
              <a:rPr lang="en-US" sz="1400" dirty="0">
                <a:latin typeface="Monaco"/>
                <a:cs typeface="Monaco"/>
              </a:rPr>
              <a:t>  </a:t>
            </a:r>
            <a:r>
              <a:rPr lang="en-US" sz="1400" dirty="0" err="1">
                <a:latin typeface="Monaco"/>
                <a:cs typeface="Monaco"/>
              </a:rPr>
              <a:t>ConsumerRecords</a:t>
            </a:r>
            <a:r>
              <a:rPr lang="en-US" sz="1400" dirty="0">
                <a:latin typeface="Monaco"/>
                <a:cs typeface="Monaco"/>
              </a:rPr>
              <a:t>&lt;String, String&gt; records = </a:t>
            </a:r>
            <a:r>
              <a:rPr lang="en-US" sz="1400" dirty="0" err="1">
                <a:latin typeface="Monaco"/>
                <a:cs typeface="Monaco"/>
              </a:rPr>
              <a:t>consumer.poll</a:t>
            </a:r>
            <a:r>
              <a:rPr lang="en-US" sz="1400" dirty="0">
                <a:latin typeface="Monaco"/>
                <a:cs typeface="Monaco"/>
              </a:rPr>
              <a:t>(100);</a:t>
            </a:r>
          </a:p>
          <a:p>
            <a:pPr marL="0" indent="0">
              <a:buNone/>
            </a:pPr>
            <a:endParaRPr lang="en-US" sz="1400" dirty="0">
              <a:latin typeface="Monaco"/>
              <a:cs typeface="Monaco"/>
            </a:endParaRPr>
          </a:p>
          <a:p>
            <a:pPr marL="0" indent="0">
              <a:buNone/>
            </a:pPr>
            <a:r>
              <a:rPr lang="en-US" sz="1400" dirty="0">
                <a:latin typeface="Monaco"/>
                <a:cs typeface="Monaco"/>
              </a:rPr>
              <a:t>  for (</a:t>
            </a:r>
            <a:r>
              <a:rPr lang="en-US" sz="1400" dirty="0" err="1">
                <a:latin typeface="Monaco"/>
                <a:cs typeface="Monaco"/>
              </a:rPr>
              <a:t>ConsumerRecord</a:t>
            </a:r>
            <a:r>
              <a:rPr lang="en-US" sz="1400" dirty="0">
                <a:latin typeface="Monaco"/>
                <a:cs typeface="Monaco"/>
              </a:rPr>
              <a:t>&lt;String, String&gt; record : records)</a:t>
            </a:r>
          </a:p>
          <a:p>
            <a:pPr marL="0" indent="0">
              <a:buNone/>
            </a:pPr>
            <a:r>
              <a:rPr lang="en-US" sz="1400" dirty="0">
                <a:latin typeface="Monaco"/>
                <a:cs typeface="Monaco"/>
              </a:rPr>
              <a:t>    </a:t>
            </a:r>
            <a:r>
              <a:rPr lang="en-US" sz="1400" dirty="0" err="1">
                <a:latin typeface="Monaco"/>
                <a:cs typeface="Monaco"/>
              </a:rPr>
              <a:t>System.out.printf</a:t>
            </a:r>
            <a:r>
              <a:rPr lang="en-US" sz="1400" dirty="0">
                <a:latin typeface="Monaco"/>
                <a:cs typeface="Monaco"/>
              </a:rPr>
              <a:t>("offset = %d, key = %s, value = %s", </a:t>
            </a:r>
            <a:r>
              <a:rPr lang="en-US" sz="1400" dirty="0" err="1">
                <a:latin typeface="Monaco"/>
                <a:cs typeface="Monaco"/>
              </a:rPr>
              <a:t>record.offset</a:t>
            </a:r>
            <a:r>
              <a:rPr lang="en-US" sz="1400" dirty="0">
                <a:latin typeface="Monaco"/>
                <a:cs typeface="Monaco"/>
              </a:rPr>
              <a:t>(), </a:t>
            </a:r>
            <a:r>
              <a:rPr lang="en-US" sz="1400" dirty="0" err="1">
                <a:latin typeface="Monaco"/>
                <a:cs typeface="Monaco"/>
              </a:rPr>
              <a:t>record.key</a:t>
            </a:r>
            <a:r>
              <a:rPr lang="en-US" sz="1400" dirty="0">
                <a:latin typeface="Monaco"/>
                <a:cs typeface="Monaco"/>
              </a:rPr>
              <a:t>(), </a:t>
            </a:r>
            <a:r>
              <a:rPr lang="en-US" sz="1400" dirty="0" err="1">
                <a:latin typeface="Monaco"/>
                <a:cs typeface="Monaco"/>
              </a:rPr>
              <a:t>record.value</a:t>
            </a:r>
            <a:r>
              <a:rPr lang="en-US" sz="1400" dirty="0">
                <a:latin typeface="Monaco"/>
                <a:cs typeface="Monaco"/>
              </a:rPr>
              <a:t>());</a:t>
            </a:r>
          </a:p>
          <a:p>
            <a:pPr marL="0" indent="0">
              <a:buNone/>
            </a:pPr>
            <a:endParaRPr lang="en-US" sz="1400" dirty="0">
              <a:latin typeface="Monaco"/>
              <a:cs typeface="Monaco"/>
            </a:endParaRPr>
          </a:p>
          <a:p>
            <a:pPr marL="0" indent="0">
              <a:buNone/>
            </a:pPr>
            <a:r>
              <a:rPr lang="en-US" sz="1400" dirty="0">
                <a:latin typeface="Monaco"/>
                <a:cs typeface="Monaco"/>
              </a:rPr>
              <a:t>  </a:t>
            </a:r>
            <a:r>
              <a:rPr lang="en-US" sz="1400" dirty="0" err="1">
                <a:latin typeface="Monaco"/>
                <a:cs typeface="Monaco"/>
              </a:rPr>
              <a:t>consumer.commitAsync</a:t>
            </a:r>
            <a:r>
              <a:rPr lang="en-US" sz="1400" dirty="0">
                <a:latin typeface="Monaco"/>
                <a:cs typeface="Monaco"/>
              </a:rPr>
              <a:t>();</a:t>
            </a:r>
          </a:p>
          <a:p>
            <a:pPr marL="0" indent="0">
              <a:buNone/>
            </a:pPr>
            <a:r>
              <a:rPr lang="en-US" sz="1400" dirty="0">
                <a:latin typeface="Monaco"/>
                <a:cs typeface="Monaco"/>
              </a:rPr>
              <a:t>}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5" name="Rectangular Callout 4"/>
          <p:cNvSpPr/>
          <p:nvPr/>
        </p:nvSpPr>
        <p:spPr bwMode="auto">
          <a:xfrm>
            <a:off x="4876800" y="4572000"/>
            <a:ext cx="3243837" cy="1323439"/>
          </a:xfrm>
          <a:prstGeom prst="wedgeRectCallout">
            <a:avLst>
              <a:gd name="adj1" fmla="val -101924"/>
              <a:gd name="adj2" fmla="val -13624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SzTx/>
              <a:buFontTx/>
              <a:buNone/>
              <a:tabLst/>
            </a:pPr>
            <a:r>
              <a:rPr lang="en-US" sz="1600" i="1" dirty="0">
                <a:solidFill>
                  <a:schemeClr val="tx2">
                    <a:lumMod val="75000"/>
                  </a:schemeClr>
                </a:solidFill>
                <a:latin typeface="Monaco"/>
                <a:cs typeface="Monaco"/>
              </a:rPr>
              <a:t>You can also pass a callback which is invoked by the consumer when the commit finishes (either successfully or not)</a:t>
            </a:r>
            <a:endParaRPr kumimoji="0" lang="en-US" sz="1600" i="1" u="none" strike="noStrike" cap="none" normalizeH="0" baseline="0" dirty="0">
              <a:ln>
                <a:noFill/>
              </a:ln>
              <a:solidFill>
                <a:schemeClr val="tx2">
                  <a:lumMod val="75000"/>
                </a:schemeClr>
              </a:solidFill>
              <a:effectLst/>
              <a:latin typeface="Monaco"/>
              <a:cs typeface="Monaco"/>
            </a:endParaRPr>
          </a:p>
        </p:txBody>
      </p:sp>
    </p:spTree>
    <p:extLst>
      <p:ext uri="{BB962C8B-B14F-4D97-AF65-F5344CB8AC3E}">
        <p14:creationId xmlns:p14="http://schemas.microsoft.com/office/powerpoint/2010/main" val="34419587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Commit Specified Offset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2A089F-6FA7-E74D-8B91-14056D11BB2D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sz="2000" dirty="0" err="1">
                <a:latin typeface="Monaco"/>
                <a:cs typeface="Monaco"/>
              </a:rPr>
              <a:t>commitSync</a:t>
            </a:r>
            <a:r>
              <a:rPr lang="en-US" sz="2000" dirty="0">
                <a:latin typeface="Monaco"/>
                <a:cs typeface="Monaco"/>
              </a:rPr>
              <a:t>()</a:t>
            </a:r>
            <a:r>
              <a:rPr lang="en-US" dirty="0"/>
              <a:t> and </a:t>
            </a:r>
            <a:r>
              <a:rPr lang="en-US" sz="2000" dirty="0" err="1">
                <a:latin typeface="Monaco"/>
                <a:cs typeface="Monaco"/>
              </a:rPr>
              <a:t>commitAsync</a:t>
            </a:r>
            <a:r>
              <a:rPr lang="en-US" sz="2000" dirty="0">
                <a:latin typeface="Monaco"/>
                <a:cs typeface="Monaco"/>
              </a:rPr>
              <a:t>()</a:t>
            </a:r>
            <a:r>
              <a:rPr lang="en-US" dirty="0"/>
              <a:t> allow you to pass a map of partitions and offsets that you want to commit</a:t>
            </a:r>
          </a:p>
          <a:p>
            <a:endParaRPr lang="en-US" dirty="0"/>
          </a:p>
          <a:p>
            <a:r>
              <a:rPr lang="en-US" dirty="0"/>
              <a:t>Useful if </a:t>
            </a:r>
            <a:r>
              <a:rPr lang="en-US" sz="2000" dirty="0">
                <a:latin typeface="Monaco"/>
                <a:cs typeface="Monaco"/>
              </a:rPr>
              <a:t>poll()</a:t>
            </a:r>
            <a:r>
              <a:rPr lang="en-US" dirty="0"/>
              <a:t> returns a large batch and you want to commit offsets in the middle of the batch to avoid having to process all those rows again if a rebalance occurs </a:t>
            </a:r>
          </a:p>
        </p:txBody>
      </p:sp>
    </p:spTree>
    <p:extLst>
      <p:ext uri="{BB962C8B-B14F-4D97-AF65-F5344CB8AC3E}">
        <p14:creationId xmlns:p14="http://schemas.microsoft.com/office/powerpoint/2010/main" val="33832986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Commit Specified Offset Example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2A089F-6FA7-E74D-8B91-14056D11BB2D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200" dirty="0">
                <a:latin typeface="Monaco"/>
                <a:cs typeface="Monaco"/>
              </a:rPr>
              <a:t>private Map&lt;</a:t>
            </a:r>
            <a:r>
              <a:rPr lang="en-US" sz="1200" dirty="0" err="1">
                <a:latin typeface="Monaco"/>
                <a:cs typeface="Monaco"/>
              </a:rPr>
              <a:t>TopicPartition</a:t>
            </a:r>
            <a:r>
              <a:rPr lang="en-US" sz="1200" dirty="0">
                <a:latin typeface="Monaco"/>
                <a:cs typeface="Monaco"/>
              </a:rPr>
              <a:t>, </a:t>
            </a:r>
            <a:r>
              <a:rPr lang="en-US" sz="1200" dirty="0" err="1">
                <a:latin typeface="Monaco"/>
                <a:cs typeface="Monaco"/>
              </a:rPr>
              <a:t>OffsetAndMetadata</a:t>
            </a:r>
            <a:r>
              <a:rPr lang="en-US" sz="1200" dirty="0">
                <a:latin typeface="Monaco"/>
                <a:cs typeface="Monaco"/>
              </a:rPr>
              <a:t>&gt; </a:t>
            </a:r>
            <a:r>
              <a:rPr lang="en-US" sz="1200" dirty="0" err="1">
                <a:latin typeface="Monaco"/>
                <a:cs typeface="Monaco"/>
              </a:rPr>
              <a:t>currentOffsets</a:t>
            </a:r>
            <a:r>
              <a:rPr lang="en-US" sz="1200" dirty="0">
                <a:latin typeface="Monaco"/>
                <a:cs typeface="Monaco"/>
              </a:rPr>
              <a:t>;</a:t>
            </a:r>
          </a:p>
          <a:p>
            <a:pPr marL="0" indent="0">
              <a:buNone/>
            </a:pPr>
            <a:r>
              <a:rPr lang="en-US" sz="1200" dirty="0" err="1">
                <a:latin typeface="Monaco"/>
                <a:cs typeface="Monaco"/>
              </a:rPr>
              <a:t>int</a:t>
            </a:r>
            <a:r>
              <a:rPr lang="en-US" sz="1200" dirty="0">
                <a:latin typeface="Monaco"/>
                <a:cs typeface="Monaco"/>
              </a:rPr>
              <a:t> count = 0;</a:t>
            </a:r>
          </a:p>
          <a:p>
            <a:pPr marL="0" indent="0">
              <a:buNone/>
            </a:pPr>
            <a:endParaRPr lang="en-US" sz="1200" dirty="0">
              <a:latin typeface="Monaco"/>
              <a:cs typeface="Monaco"/>
            </a:endParaRPr>
          </a:p>
          <a:p>
            <a:pPr marL="0" indent="0">
              <a:buNone/>
            </a:pPr>
            <a:r>
              <a:rPr lang="en-US" sz="1200" dirty="0">
                <a:latin typeface="Monaco"/>
                <a:cs typeface="Monaco"/>
              </a:rPr>
              <a:t>while (true) {</a:t>
            </a:r>
          </a:p>
          <a:p>
            <a:pPr marL="0" indent="0">
              <a:buNone/>
            </a:pPr>
            <a:r>
              <a:rPr lang="en-US" sz="1200" dirty="0">
                <a:latin typeface="Monaco"/>
                <a:cs typeface="Monaco"/>
              </a:rPr>
              <a:t>  </a:t>
            </a:r>
            <a:r>
              <a:rPr lang="en-US" sz="1200" dirty="0" err="1">
                <a:latin typeface="Monaco"/>
                <a:cs typeface="Monaco"/>
              </a:rPr>
              <a:t>ConsumerRecords</a:t>
            </a:r>
            <a:r>
              <a:rPr lang="en-US" sz="1200" dirty="0">
                <a:latin typeface="Monaco"/>
                <a:cs typeface="Monaco"/>
              </a:rPr>
              <a:t>&lt;String, String&gt; records = </a:t>
            </a:r>
            <a:r>
              <a:rPr lang="en-US" sz="1200" dirty="0" err="1">
                <a:latin typeface="Monaco"/>
                <a:cs typeface="Monaco"/>
              </a:rPr>
              <a:t>consumer.poll</a:t>
            </a:r>
            <a:r>
              <a:rPr lang="en-US" sz="1200" dirty="0">
                <a:latin typeface="Monaco"/>
                <a:cs typeface="Monaco"/>
              </a:rPr>
              <a:t>(100);</a:t>
            </a:r>
          </a:p>
          <a:p>
            <a:pPr marL="0" indent="0">
              <a:buNone/>
            </a:pPr>
            <a:r>
              <a:rPr lang="en-US" sz="1200" dirty="0">
                <a:latin typeface="Monaco"/>
                <a:cs typeface="Monaco"/>
              </a:rPr>
              <a:t>  for (</a:t>
            </a:r>
            <a:r>
              <a:rPr lang="en-US" sz="1200" dirty="0" err="1">
                <a:latin typeface="Monaco"/>
                <a:cs typeface="Monaco"/>
              </a:rPr>
              <a:t>ConsumerRecord</a:t>
            </a:r>
            <a:r>
              <a:rPr lang="en-US" sz="1200" dirty="0">
                <a:latin typeface="Monaco"/>
                <a:cs typeface="Monaco"/>
              </a:rPr>
              <a:t>&lt;String, String&gt; record : records)</a:t>
            </a:r>
          </a:p>
          <a:p>
            <a:pPr marL="0" indent="0">
              <a:buNone/>
            </a:pPr>
            <a:r>
              <a:rPr lang="en-US" sz="1200" dirty="0">
                <a:latin typeface="Monaco"/>
                <a:cs typeface="Monaco"/>
              </a:rPr>
              <a:t>  {</a:t>
            </a:r>
          </a:p>
          <a:p>
            <a:pPr marL="0" indent="0">
              <a:buNone/>
            </a:pPr>
            <a:r>
              <a:rPr lang="en-US" sz="1200" dirty="0">
                <a:latin typeface="Monaco"/>
                <a:cs typeface="Monaco"/>
              </a:rPr>
              <a:t>    </a:t>
            </a:r>
            <a:r>
              <a:rPr lang="en-US" sz="1200" dirty="0" err="1">
                <a:latin typeface="Monaco"/>
                <a:cs typeface="Monaco"/>
              </a:rPr>
              <a:t>System.out.println</a:t>
            </a:r>
            <a:r>
              <a:rPr lang="en-US" sz="1200" dirty="0">
                <a:latin typeface="Monaco"/>
                <a:cs typeface="Monaco"/>
              </a:rPr>
              <a:t>("topic = %s, partition = %s, offset = %d, customer = %s, country = %s\n", </a:t>
            </a:r>
            <a:r>
              <a:rPr lang="en-US" sz="1200" dirty="0" err="1">
                <a:latin typeface="Monaco"/>
                <a:cs typeface="Monaco"/>
              </a:rPr>
              <a:t>record.topic</a:t>
            </a:r>
            <a:r>
              <a:rPr lang="en-US" sz="1200" dirty="0">
                <a:latin typeface="Monaco"/>
                <a:cs typeface="Monaco"/>
              </a:rPr>
              <a:t>(), </a:t>
            </a:r>
            <a:r>
              <a:rPr lang="en-US" sz="1200" dirty="0" err="1">
                <a:latin typeface="Monaco"/>
                <a:cs typeface="Monaco"/>
              </a:rPr>
              <a:t>record.partition</a:t>
            </a:r>
            <a:r>
              <a:rPr lang="en-US" sz="1200" dirty="0">
                <a:latin typeface="Monaco"/>
                <a:cs typeface="Monaco"/>
              </a:rPr>
              <a:t>(), </a:t>
            </a:r>
            <a:r>
              <a:rPr lang="en-US" sz="1200" dirty="0" err="1">
                <a:latin typeface="Monaco"/>
                <a:cs typeface="Monaco"/>
              </a:rPr>
              <a:t>record.offset</a:t>
            </a:r>
            <a:r>
              <a:rPr lang="en-US" sz="1200" dirty="0">
                <a:latin typeface="Monaco"/>
                <a:cs typeface="Monaco"/>
              </a:rPr>
              <a:t>(), </a:t>
            </a:r>
            <a:r>
              <a:rPr lang="en-US" sz="1200" dirty="0" err="1">
                <a:latin typeface="Monaco"/>
                <a:cs typeface="Monaco"/>
              </a:rPr>
              <a:t>record.key</a:t>
            </a:r>
            <a:r>
              <a:rPr lang="en-US" sz="1200" dirty="0">
                <a:latin typeface="Monaco"/>
                <a:cs typeface="Monaco"/>
              </a:rPr>
              <a:t>(), </a:t>
            </a:r>
            <a:r>
              <a:rPr lang="en-US" sz="1200" dirty="0" err="1">
                <a:latin typeface="Monaco"/>
                <a:cs typeface="Monaco"/>
              </a:rPr>
              <a:t>record.value</a:t>
            </a:r>
            <a:r>
              <a:rPr lang="en-US" sz="1200" dirty="0">
                <a:latin typeface="Monaco"/>
                <a:cs typeface="Monaco"/>
              </a:rPr>
              <a:t>());</a:t>
            </a:r>
          </a:p>
          <a:p>
            <a:pPr marL="0" indent="0">
              <a:buNone/>
            </a:pPr>
            <a:r>
              <a:rPr lang="en-US" sz="1200" dirty="0">
                <a:latin typeface="Monaco"/>
                <a:cs typeface="Monaco"/>
              </a:rPr>
              <a:t>    </a:t>
            </a:r>
            <a:r>
              <a:rPr lang="en-US" sz="1200" dirty="0" err="1">
                <a:latin typeface="Monaco"/>
                <a:cs typeface="Monaco"/>
              </a:rPr>
              <a:t>currentOffsets.put</a:t>
            </a:r>
            <a:r>
              <a:rPr lang="en-US" sz="1200" dirty="0">
                <a:latin typeface="Monaco"/>
                <a:cs typeface="Monaco"/>
              </a:rPr>
              <a:t>(new </a:t>
            </a:r>
            <a:r>
              <a:rPr lang="en-US" sz="1200" dirty="0" err="1">
                <a:latin typeface="Monaco"/>
                <a:cs typeface="Monaco"/>
              </a:rPr>
              <a:t>TopicPartition</a:t>
            </a:r>
            <a:r>
              <a:rPr lang="en-US" sz="1200" dirty="0">
                <a:latin typeface="Monaco"/>
                <a:cs typeface="Monaco"/>
              </a:rPr>
              <a:t>(</a:t>
            </a:r>
            <a:r>
              <a:rPr lang="en-US" sz="1200" dirty="0" err="1">
                <a:latin typeface="Monaco"/>
                <a:cs typeface="Monaco"/>
              </a:rPr>
              <a:t>record.topic</a:t>
            </a:r>
            <a:r>
              <a:rPr lang="en-US" sz="1200" dirty="0">
                <a:latin typeface="Monaco"/>
                <a:cs typeface="Monaco"/>
              </a:rPr>
              <a:t>(), </a:t>
            </a:r>
            <a:r>
              <a:rPr lang="en-US" sz="1200" dirty="0" err="1">
                <a:latin typeface="Monaco"/>
                <a:cs typeface="Monaco"/>
              </a:rPr>
              <a:t>record.partition</a:t>
            </a:r>
            <a:r>
              <a:rPr lang="en-US" sz="1200" dirty="0">
                <a:latin typeface="Monaco"/>
                <a:cs typeface="Monaco"/>
              </a:rPr>
              <a:t>()), </a:t>
            </a:r>
            <a:r>
              <a:rPr lang="en-US" sz="1200" dirty="0" err="1">
                <a:latin typeface="Monaco"/>
                <a:cs typeface="Monaco"/>
              </a:rPr>
              <a:t>record.offset</a:t>
            </a:r>
            <a:r>
              <a:rPr lang="en-US" sz="1200" dirty="0">
                <a:latin typeface="Monaco"/>
                <a:cs typeface="Monaco"/>
              </a:rPr>
              <a:t>());</a:t>
            </a:r>
          </a:p>
          <a:p>
            <a:pPr marL="0" indent="0">
              <a:buNone/>
            </a:pPr>
            <a:r>
              <a:rPr lang="en-US" sz="1200" dirty="0">
                <a:latin typeface="Monaco"/>
                <a:cs typeface="Monaco"/>
              </a:rPr>
              <a:t>    </a:t>
            </a:r>
          </a:p>
          <a:p>
            <a:pPr marL="0" indent="0">
              <a:buNone/>
            </a:pPr>
            <a:r>
              <a:rPr lang="en-US" sz="1200" dirty="0">
                <a:latin typeface="Monaco"/>
                <a:cs typeface="Monaco"/>
              </a:rPr>
              <a:t>    if (count % 1000 == 0)</a:t>
            </a:r>
          </a:p>
          <a:p>
            <a:pPr marL="0" indent="0">
              <a:buNone/>
            </a:pPr>
            <a:r>
              <a:rPr lang="en-US" sz="1200" dirty="0">
                <a:latin typeface="Monaco"/>
                <a:cs typeface="Monaco"/>
              </a:rPr>
              <a:t>      </a:t>
            </a:r>
            <a:r>
              <a:rPr lang="en-US" sz="1200" dirty="0" err="1">
                <a:latin typeface="Monaco"/>
                <a:cs typeface="Monaco"/>
              </a:rPr>
              <a:t>consumer.commitSync</a:t>
            </a:r>
            <a:r>
              <a:rPr lang="en-US" sz="1200" dirty="0">
                <a:latin typeface="Monaco"/>
                <a:cs typeface="Monaco"/>
              </a:rPr>
              <a:t>(</a:t>
            </a:r>
            <a:r>
              <a:rPr lang="en-US" sz="1200" dirty="0" err="1">
                <a:latin typeface="Monaco"/>
                <a:cs typeface="Monaco"/>
              </a:rPr>
              <a:t>currentOffsets</a:t>
            </a:r>
            <a:r>
              <a:rPr lang="en-US" sz="1200" dirty="0">
                <a:latin typeface="Monaco"/>
                <a:cs typeface="Monaco"/>
              </a:rPr>
              <a:t>);</a:t>
            </a:r>
          </a:p>
          <a:p>
            <a:pPr marL="0" indent="0">
              <a:buNone/>
            </a:pPr>
            <a:r>
              <a:rPr lang="en-US" sz="1200" dirty="0">
                <a:latin typeface="Monaco"/>
                <a:cs typeface="Monaco"/>
              </a:rPr>
              <a:t>    count++; </a:t>
            </a:r>
          </a:p>
          <a:p>
            <a:pPr marL="0" indent="0">
              <a:buNone/>
            </a:pPr>
            <a:r>
              <a:rPr lang="en-US" sz="1200" dirty="0">
                <a:latin typeface="Monaco"/>
                <a:cs typeface="Monaco"/>
              </a:rPr>
              <a:t>  }</a:t>
            </a:r>
          </a:p>
          <a:p>
            <a:pPr marL="0" indent="0">
              <a:buNone/>
            </a:pPr>
            <a:r>
              <a:rPr lang="en-US" sz="1200" dirty="0">
                <a:latin typeface="Monaco"/>
                <a:cs typeface="Monaco"/>
              </a:rPr>
              <a:t>}</a:t>
            </a:r>
          </a:p>
        </p:txBody>
      </p:sp>
      <p:sp>
        <p:nvSpPr>
          <p:cNvPr id="5" name="Rectangular Callout 4"/>
          <p:cNvSpPr/>
          <p:nvPr/>
        </p:nvSpPr>
        <p:spPr bwMode="auto">
          <a:xfrm>
            <a:off x="5527802" y="1754374"/>
            <a:ext cx="3243837" cy="338554"/>
          </a:xfrm>
          <a:prstGeom prst="wedgeRectCallout">
            <a:avLst>
              <a:gd name="adj1" fmla="val -60002"/>
              <a:gd name="adj2" fmla="val -104559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SzTx/>
              <a:buFontTx/>
              <a:buNone/>
              <a:tabLst/>
            </a:pPr>
            <a:r>
              <a:rPr lang="en-US" sz="1600" i="1" dirty="0">
                <a:solidFill>
                  <a:schemeClr val="tx2">
                    <a:lumMod val="75000"/>
                  </a:schemeClr>
                </a:solidFill>
                <a:latin typeface="Monaco"/>
                <a:cs typeface="Monaco"/>
              </a:rPr>
              <a:t>Map to track offsets</a:t>
            </a:r>
            <a:endParaRPr kumimoji="0" lang="en-US" sz="1600" i="1" u="none" strike="noStrike" cap="none" normalizeH="0" baseline="0" dirty="0">
              <a:ln>
                <a:noFill/>
              </a:ln>
              <a:solidFill>
                <a:schemeClr val="tx2">
                  <a:lumMod val="75000"/>
                </a:schemeClr>
              </a:solidFill>
              <a:effectLst/>
              <a:latin typeface="Monaco"/>
              <a:cs typeface="Monaco"/>
            </a:endParaRPr>
          </a:p>
        </p:txBody>
      </p:sp>
      <p:sp>
        <p:nvSpPr>
          <p:cNvPr id="6" name="Rectangular Callout 5"/>
          <p:cNvSpPr/>
          <p:nvPr/>
        </p:nvSpPr>
        <p:spPr bwMode="auto">
          <a:xfrm>
            <a:off x="5362049" y="3962400"/>
            <a:ext cx="3243837" cy="584776"/>
          </a:xfrm>
          <a:prstGeom prst="wedgeRectCallout">
            <a:avLst>
              <a:gd name="adj1" fmla="val -142661"/>
              <a:gd name="adj2" fmla="val -88806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SzTx/>
              <a:buFontTx/>
              <a:buNone/>
              <a:tabLst/>
            </a:pPr>
            <a:r>
              <a:rPr lang="en-US" sz="1600" i="1" dirty="0">
                <a:solidFill>
                  <a:schemeClr val="tx2">
                    <a:lumMod val="75000"/>
                  </a:schemeClr>
                </a:solidFill>
                <a:latin typeface="Monaco"/>
                <a:cs typeface="Monaco"/>
              </a:rPr>
              <a:t>Update offsets map after reading each record</a:t>
            </a:r>
            <a:endParaRPr kumimoji="0" lang="en-US" sz="1600" i="1" u="none" strike="noStrike" cap="none" normalizeH="0" baseline="0" dirty="0">
              <a:ln>
                <a:noFill/>
              </a:ln>
              <a:solidFill>
                <a:schemeClr val="tx2">
                  <a:lumMod val="75000"/>
                </a:schemeClr>
              </a:solidFill>
              <a:effectLst/>
              <a:latin typeface="Monaco"/>
              <a:cs typeface="Monaco"/>
            </a:endParaRPr>
          </a:p>
        </p:txBody>
      </p:sp>
      <p:sp>
        <p:nvSpPr>
          <p:cNvPr id="7" name="Rectangular Callout 6"/>
          <p:cNvSpPr/>
          <p:nvPr/>
        </p:nvSpPr>
        <p:spPr bwMode="auto">
          <a:xfrm>
            <a:off x="2438400" y="5049845"/>
            <a:ext cx="3243837" cy="1323439"/>
          </a:xfrm>
          <a:prstGeom prst="wedgeRectCallout">
            <a:avLst>
              <a:gd name="adj1" fmla="val -54071"/>
              <a:gd name="adj2" fmla="val -85898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SzTx/>
              <a:buFontTx/>
              <a:buNone/>
              <a:tabLst/>
            </a:pPr>
            <a:r>
              <a:rPr lang="en-US" sz="1600" i="1" dirty="0">
                <a:solidFill>
                  <a:schemeClr val="tx2">
                    <a:lumMod val="75000"/>
                  </a:schemeClr>
                </a:solidFill>
                <a:latin typeface="Monaco"/>
                <a:cs typeface="Monaco"/>
              </a:rPr>
              <a:t>Commit current offsets every 1000 records. You could choose to commit based on time or even content of the records</a:t>
            </a:r>
            <a:endParaRPr kumimoji="0" lang="en-US" sz="1600" i="1" u="none" strike="noStrike" cap="none" normalizeH="0" baseline="0" dirty="0">
              <a:ln>
                <a:noFill/>
              </a:ln>
              <a:solidFill>
                <a:schemeClr val="tx2">
                  <a:lumMod val="75000"/>
                </a:schemeClr>
              </a:solidFill>
              <a:effectLst/>
              <a:latin typeface="Monaco"/>
              <a:cs typeface="Monaco"/>
            </a:endParaRPr>
          </a:p>
        </p:txBody>
      </p:sp>
    </p:spTree>
    <p:extLst>
      <p:ext uri="{BB962C8B-B14F-4D97-AF65-F5344CB8AC3E}">
        <p14:creationId xmlns:p14="http://schemas.microsoft.com/office/powerpoint/2010/main" val="12946296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Seek Processing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2A089F-6FA7-E74D-8B91-14056D11BB2D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sz="2000" dirty="0" err="1">
                <a:latin typeface="Monaco"/>
                <a:cs typeface="Monaco"/>
              </a:rPr>
              <a:t>seekToBeginning</a:t>
            </a:r>
            <a:r>
              <a:rPr lang="en-US" sz="2000" dirty="0">
                <a:latin typeface="Monaco"/>
                <a:cs typeface="Monaco"/>
              </a:rPr>
              <a:t>(</a:t>
            </a:r>
            <a:r>
              <a:rPr lang="en-US" sz="2000" dirty="0" err="1">
                <a:latin typeface="Monaco"/>
                <a:cs typeface="Monaco"/>
              </a:rPr>
              <a:t>TopicPartition</a:t>
            </a:r>
            <a:r>
              <a:rPr lang="en-US" sz="2000" dirty="0">
                <a:latin typeface="Monaco"/>
                <a:cs typeface="Monaco"/>
              </a:rPr>
              <a:t> </a:t>
            </a:r>
            <a:r>
              <a:rPr lang="en-US" sz="2000" dirty="0" err="1">
                <a:latin typeface="Monaco"/>
                <a:cs typeface="Monaco"/>
              </a:rPr>
              <a:t>tp</a:t>
            </a:r>
            <a:r>
              <a:rPr lang="en-US" sz="2000" dirty="0">
                <a:latin typeface="Monaco"/>
                <a:cs typeface="Monaco"/>
              </a:rPr>
              <a:t>)</a:t>
            </a:r>
          </a:p>
          <a:p>
            <a:pPr lvl="1"/>
            <a:r>
              <a:rPr lang="en-US" dirty="0"/>
              <a:t>Start reading all messages from the beginning of the partition</a:t>
            </a:r>
          </a:p>
          <a:p>
            <a:pPr lvl="1"/>
            <a:endParaRPr lang="en-US" dirty="0"/>
          </a:p>
          <a:p>
            <a:r>
              <a:rPr lang="en-US" sz="2000" dirty="0" err="1">
                <a:latin typeface="Monaco"/>
                <a:cs typeface="Monaco"/>
              </a:rPr>
              <a:t>seekToEnd</a:t>
            </a:r>
            <a:r>
              <a:rPr lang="en-US" sz="2000" dirty="0">
                <a:latin typeface="Monaco"/>
                <a:cs typeface="Monaco"/>
              </a:rPr>
              <a:t>(</a:t>
            </a:r>
            <a:r>
              <a:rPr lang="en-US" sz="2000" dirty="0" err="1">
                <a:latin typeface="Monaco"/>
                <a:cs typeface="Monaco"/>
              </a:rPr>
              <a:t>TopicPartition</a:t>
            </a:r>
            <a:r>
              <a:rPr lang="en-US" sz="2000" dirty="0">
                <a:latin typeface="Monaco"/>
                <a:cs typeface="Monaco"/>
              </a:rPr>
              <a:t> </a:t>
            </a:r>
            <a:r>
              <a:rPr lang="en-US" sz="2000" dirty="0" err="1">
                <a:latin typeface="Monaco"/>
                <a:cs typeface="Monaco"/>
              </a:rPr>
              <a:t>tp</a:t>
            </a:r>
            <a:r>
              <a:rPr lang="en-US" sz="2000" dirty="0">
                <a:latin typeface="Monaco"/>
                <a:cs typeface="Monaco"/>
              </a:rPr>
              <a:t>)</a:t>
            </a:r>
          </a:p>
          <a:p>
            <a:pPr lvl="1"/>
            <a:r>
              <a:rPr lang="en-US" dirty="0"/>
              <a:t>Skip all the way to the end of the partition and start consuming only new messages</a:t>
            </a:r>
          </a:p>
          <a:p>
            <a:pPr lvl="1"/>
            <a:endParaRPr lang="en-US" dirty="0"/>
          </a:p>
          <a:p>
            <a:r>
              <a:rPr lang="en-US" sz="2000" dirty="0">
                <a:latin typeface="Monaco"/>
                <a:cs typeface="Monaco"/>
              </a:rPr>
              <a:t>seek(</a:t>
            </a:r>
            <a:r>
              <a:rPr lang="en-US" sz="2000" dirty="0" err="1">
                <a:latin typeface="Monaco"/>
                <a:cs typeface="Monaco"/>
              </a:rPr>
              <a:t>TopicPartition</a:t>
            </a:r>
            <a:r>
              <a:rPr lang="en-US" sz="2000" dirty="0">
                <a:latin typeface="Monaco"/>
                <a:cs typeface="Monaco"/>
              </a:rPr>
              <a:t> </a:t>
            </a:r>
            <a:r>
              <a:rPr lang="en-US" sz="2000" dirty="0" err="1">
                <a:latin typeface="Monaco"/>
                <a:cs typeface="Monaco"/>
              </a:rPr>
              <a:t>tp</a:t>
            </a:r>
            <a:r>
              <a:rPr lang="en-US" sz="2000" dirty="0">
                <a:latin typeface="Monaco"/>
                <a:cs typeface="Monaco"/>
              </a:rPr>
              <a:t>, long offset)</a:t>
            </a:r>
          </a:p>
          <a:p>
            <a:pPr lvl="1"/>
            <a:r>
              <a:rPr lang="en-US" dirty="0"/>
              <a:t>Allows you to specify the offset that the consumer should use</a:t>
            </a:r>
          </a:p>
          <a:p>
            <a:pPr lvl="1"/>
            <a:r>
              <a:rPr lang="en-US" dirty="0"/>
              <a:t>Useful if you happen to be storing offsets in a different database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79594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 API Behavior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2A089F-6FA7-E74D-8B91-14056D11BB2D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962400" y="1371600"/>
            <a:ext cx="4953000" cy="452431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dirty="0">
                <a:latin typeface="Monaco"/>
                <a:cs typeface="Monaco"/>
              </a:rPr>
              <a:t>// Configuration</a:t>
            </a:r>
          </a:p>
          <a:p>
            <a:r>
              <a:rPr lang="en-US" sz="1200" dirty="0">
                <a:latin typeface="Monaco"/>
                <a:cs typeface="Monaco"/>
              </a:rPr>
              <a:t>Properties </a:t>
            </a:r>
            <a:r>
              <a:rPr lang="en-US" sz="1200" dirty="0" err="1">
                <a:latin typeface="Monaco"/>
                <a:cs typeface="Monaco"/>
              </a:rPr>
              <a:t>kp</a:t>
            </a:r>
            <a:r>
              <a:rPr lang="en-US" sz="1200" dirty="0">
                <a:latin typeface="Monaco"/>
                <a:cs typeface="Monaco"/>
              </a:rPr>
              <a:t> = new Properties();</a:t>
            </a:r>
          </a:p>
          <a:p>
            <a:r>
              <a:rPr lang="en-US" sz="1200" dirty="0" err="1">
                <a:latin typeface="Monaco"/>
                <a:cs typeface="Monaco"/>
              </a:rPr>
              <a:t>kp.put</a:t>
            </a:r>
            <a:r>
              <a:rPr lang="en-US" sz="1200" dirty="0">
                <a:latin typeface="Monaco"/>
                <a:cs typeface="Monaco"/>
              </a:rPr>
              <a:t>("</a:t>
            </a:r>
            <a:r>
              <a:rPr lang="en-US" sz="1200" dirty="0" err="1">
                <a:latin typeface="Monaco"/>
                <a:cs typeface="Monaco"/>
              </a:rPr>
              <a:t>bootstrap.servers</a:t>
            </a:r>
            <a:r>
              <a:rPr lang="en-US" sz="1200" dirty="0">
                <a:latin typeface="Monaco"/>
                <a:cs typeface="Monaco"/>
              </a:rPr>
              <a:t>", </a:t>
            </a:r>
          </a:p>
          <a:p>
            <a:r>
              <a:rPr lang="en-US" sz="1200" dirty="0">
                <a:latin typeface="Monaco"/>
                <a:cs typeface="Monaco"/>
              </a:rPr>
              <a:t>	"mybroker1:9092,mybroker2:9092");</a:t>
            </a:r>
          </a:p>
          <a:p>
            <a:r>
              <a:rPr lang="en-US" sz="1200" dirty="0" err="1">
                <a:latin typeface="Monaco"/>
                <a:cs typeface="Monaco"/>
              </a:rPr>
              <a:t>kp.put</a:t>
            </a:r>
            <a:r>
              <a:rPr lang="en-US" sz="1200" dirty="0">
                <a:latin typeface="Monaco"/>
                <a:cs typeface="Monaco"/>
              </a:rPr>
              <a:t>("</a:t>
            </a:r>
            <a:r>
              <a:rPr lang="en-US" sz="1200" dirty="0" err="1">
                <a:latin typeface="Monaco"/>
                <a:cs typeface="Monaco"/>
              </a:rPr>
              <a:t>key.deserializer</a:t>
            </a:r>
            <a:r>
              <a:rPr lang="en-US" sz="1200" dirty="0">
                <a:latin typeface="Monaco"/>
                <a:cs typeface="Monaco"/>
              </a:rPr>
              <a:t>", "..."); </a:t>
            </a:r>
          </a:p>
          <a:p>
            <a:endParaRPr lang="en-US" sz="1200" dirty="0">
              <a:latin typeface="Monaco"/>
              <a:cs typeface="Monaco"/>
            </a:endParaRPr>
          </a:p>
          <a:p>
            <a:endParaRPr lang="en-US" sz="1200" dirty="0">
              <a:latin typeface="Monaco"/>
              <a:cs typeface="Monaco"/>
            </a:endParaRPr>
          </a:p>
          <a:p>
            <a:r>
              <a:rPr lang="en-US" sz="1200" dirty="0">
                <a:latin typeface="Monaco"/>
                <a:cs typeface="Monaco"/>
              </a:rPr>
              <a:t>// Initialization</a:t>
            </a:r>
          </a:p>
          <a:p>
            <a:r>
              <a:rPr lang="en-US" sz="1200" dirty="0" err="1">
                <a:latin typeface="Monaco"/>
                <a:cs typeface="Monaco"/>
              </a:rPr>
              <a:t>KafkaConsumer</a:t>
            </a:r>
            <a:r>
              <a:rPr lang="en-US" sz="1200" dirty="0">
                <a:latin typeface="Monaco"/>
                <a:cs typeface="Monaco"/>
              </a:rPr>
              <a:t>&lt;...&gt; consumer= </a:t>
            </a:r>
          </a:p>
          <a:p>
            <a:r>
              <a:rPr lang="en-US" sz="1200" dirty="0">
                <a:latin typeface="Monaco"/>
                <a:cs typeface="Monaco"/>
              </a:rPr>
              <a:t>	new </a:t>
            </a:r>
            <a:r>
              <a:rPr lang="en-US" sz="1200" dirty="0" err="1">
                <a:latin typeface="Monaco"/>
                <a:cs typeface="Monaco"/>
              </a:rPr>
              <a:t>KafkaConsumer</a:t>
            </a:r>
            <a:r>
              <a:rPr lang="en-US" sz="1200" dirty="0">
                <a:latin typeface="Monaco"/>
                <a:cs typeface="Monaco"/>
              </a:rPr>
              <a:t>&lt;...&gt;(</a:t>
            </a:r>
            <a:r>
              <a:rPr lang="en-US" sz="1200" dirty="0" err="1">
                <a:latin typeface="Monaco"/>
                <a:cs typeface="Monaco"/>
              </a:rPr>
              <a:t>kp</a:t>
            </a:r>
            <a:r>
              <a:rPr lang="en-US" sz="1200" dirty="0">
                <a:latin typeface="Monaco"/>
                <a:cs typeface="Monaco"/>
              </a:rPr>
              <a:t>);</a:t>
            </a:r>
          </a:p>
          <a:p>
            <a:endParaRPr lang="en-US" sz="1200" dirty="0">
              <a:latin typeface="Monaco"/>
              <a:cs typeface="Monaco"/>
            </a:endParaRPr>
          </a:p>
          <a:p>
            <a:endParaRPr lang="en-US" sz="1200" dirty="0">
              <a:latin typeface="Monaco"/>
              <a:cs typeface="Monaco"/>
            </a:endParaRPr>
          </a:p>
          <a:p>
            <a:r>
              <a:rPr lang="en-US" sz="1200" dirty="0">
                <a:latin typeface="Monaco"/>
                <a:cs typeface="Monaco"/>
              </a:rPr>
              <a:t>// Subscription</a:t>
            </a:r>
          </a:p>
          <a:p>
            <a:r>
              <a:rPr lang="en-US" sz="1200" dirty="0" err="1">
                <a:latin typeface="Monaco"/>
                <a:cs typeface="Monaco"/>
              </a:rPr>
              <a:t>consumer.subscribe</a:t>
            </a:r>
            <a:r>
              <a:rPr lang="en-US" sz="1200" dirty="0">
                <a:latin typeface="Monaco"/>
                <a:cs typeface="Monaco"/>
              </a:rPr>
              <a:t>("interesting.*");</a:t>
            </a:r>
          </a:p>
          <a:p>
            <a:endParaRPr lang="en-US" sz="1200" dirty="0">
              <a:latin typeface="Monaco"/>
              <a:cs typeface="Monaco"/>
            </a:endParaRPr>
          </a:p>
          <a:p>
            <a:endParaRPr lang="en-US" sz="1200" dirty="0">
              <a:latin typeface="Monaco"/>
              <a:cs typeface="Monaco"/>
            </a:endParaRPr>
          </a:p>
          <a:p>
            <a:r>
              <a:rPr lang="en-US" sz="1200" dirty="0">
                <a:latin typeface="Monaco"/>
                <a:cs typeface="Monaco"/>
              </a:rPr>
              <a:t>// Read messages</a:t>
            </a:r>
          </a:p>
          <a:p>
            <a:r>
              <a:rPr lang="en-US" sz="1200" dirty="0" err="1">
                <a:latin typeface="Monaco"/>
                <a:cs typeface="Monaco"/>
              </a:rPr>
              <a:t>ConsumerRecords</a:t>
            </a:r>
            <a:r>
              <a:rPr lang="en-US" sz="1200" dirty="0">
                <a:latin typeface="Monaco"/>
                <a:cs typeface="Monaco"/>
              </a:rPr>
              <a:t>&lt;...&gt; records = </a:t>
            </a:r>
            <a:r>
              <a:rPr lang="en-US" sz="1200" dirty="0" err="1">
                <a:latin typeface="Monaco"/>
                <a:cs typeface="Monaco"/>
              </a:rPr>
              <a:t>producer.poll</a:t>
            </a:r>
            <a:r>
              <a:rPr lang="en-US" sz="1200" dirty="0">
                <a:latin typeface="Monaco"/>
                <a:cs typeface="Monaco"/>
              </a:rPr>
              <a:t>(100);</a:t>
            </a:r>
          </a:p>
          <a:p>
            <a:r>
              <a:rPr lang="en-US" sz="1200" dirty="0">
                <a:latin typeface="Monaco"/>
                <a:cs typeface="Monaco"/>
              </a:rPr>
              <a:t>for (</a:t>
            </a:r>
            <a:r>
              <a:rPr lang="en-US" sz="1200" dirty="0" err="1">
                <a:latin typeface="Monaco"/>
                <a:cs typeface="Monaco"/>
              </a:rPr>
              <a:t>ConsumerRecord</a:t>
            </a:r>
            <a:r>
              <a:rPr lang="en-US" sz="1200" dirty="0">
                <a:latin typeface="Monaco"/>
                <a:cs typeface="Monaco"/>
              </a:rPr>
              <a:t>&lt;...&gt; </a:t>
            </a:r>
            <a:r>
              <a:rPr lang="en-US" sz="1200" dirty="0" err="1">
                <a:latin typeface="Monaco"/>
                <a:cs typeface="Monaco"/>
              </a:rPr>
              <a:t>cr</a:t>
            </a:r>
            <a:r>
              <a:rPr lang="en-US" sz="1200" dirty="0">
                <a:latin typeface="Monaco"/>
                <a:cs typeface="Monaco"/>
              </a:rPr>
              <a:t> : records) {</a:t>
            </a:r>
          </a:p>
          <a:p>
            <a:r>
              <a:rPr lang="en-US" sz="1200" dirty="0">
                <a:latin typeface="Monaco"/>
                <a:cs typeface="Monaco"/>
              </a:rPr>
              <a:t>	// </a:t>
            </a:r>
            <a:r>
              <a:rPr lang="en-US" sz="1200" dirty="0" err="1">
                <a:latin typeface="Monaco"/>
                <a:cs typeface="Monaco"/>
              </a:rPr>
              <a:t>cr.value</a:t>
            </a:r>
            <a:r>
              <a:rPr lang="en-US" sz="1200" dirty="0">
                <a:latin typeface="Monaco"/>
                <a:cs typeface="Monaco"/>
              </a:rPr>
              <a:t>(); </a:t>
            </a:r>
            <a:r>
              <a:rPr lang="en-US" sz="1200" dirty="0" err="1">
                <a:latin typeface="Monaco"/>
                <a:cs typeface="Monaco"/>
              </a:rPr>
              <a:t>cr.key</a:t>
            </a:r>
            <a:r>
              <a:rPr lang="en-US" sz="1200" dirty="0">
                <a:latin typeface="Monaco"/>
                <a:cs typeface="Monaco"/>
              </a:rPr>
              <a:t>(); </a:t>
            </a:r>
            <a:r>
              <a:rPr lang="en-US" sz="1200" dirty="0" err="1">
                <a:latin typeface="Monaco"/>
                <a:cs typeface="Monaco"/>
              </a:rPr>
              <a:t>cr.offset</a:t>
            </a:r>
            <a:r>
              <a:rPr lang="en-US" sz="1200" dirty="0">
                <a:latin typeface="Monaco"/>
                <a:cs typeface="Monaco"/>
              </a:rPr>
              <a:t>(); </a:t>
            </a:r>
          </a:p>
          <a:p>
            <a:r>
              <a:rPr lang="en-US" sz="1200" dirty="0">
                <a:latin typeface="Monaco"/>
                <a:cs typeface="Monaco"/>
              </a:rPr>
              <a:t>}</a:t>
            </a:r>
          </a:p>
          <a:p>
            <a:endParaRPr lang="en-US" sz="1200" dirty="0">
              <a:latin typeface="Monaco"/>
              <a:cs typeface="Monaco"/>
            </a:endParaRPr>
          </a:p>
          <a:p>
            <a:r>
              <a:rPr lang="en-US" sz="1200" dirty="0">
                <a:latin typeface="Monaco"/>
                <a:cs typeface="Monaco"/>
              </a:rPr>
              <a:t>// End</a:t>
            </a:r>
          </a:p>
          <a:p>
            <a:r>
              <a:rPr lang="en-US" sz="1200" dirty="0" err="1">
                <a:latin typeface="Monaco"/>
                <a:cs typeface="Monaco"/>
              </a:rPr>
              <a:t>consumer.close</a:t>
            </a:r>
            <a:r>
              <a:rPr lang="en-US" sz="1200" dirty="0">
                <a:latin typeface="Monaco"/>
                <a:cs typeface="Monaco"/>
              </a:rPr>
              <a:t>()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792" y="882799"/>
            <a:ext cx="3487208" cy="5299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5339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Deserializers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2A089F-6FA7-E74D-8B91-14056D11BB2D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Kafka producers require </a:t>
            </a:r>
            <a:r>
              <a:rPr lang="en-US" i="1" dirty="0" err="1"/>
              <a:t>serializers</a:t>
            </a:r>
            <a:r>
              <a:rPr lang="en-US" dirty="0"/>
              <a:t> to convert Java objects into byte arrays that are sent to Kafka</a:t>
            </a:r>
          </a:p>
          <a:p>
            <a:endParaRPr lang="en-US" dirty="0"/>
          </a:p>
          <a:p>
            <a:r>
              <a:rPr lang="en-US" dirty="0"/>
              <a:t>Kafka consumers require </a:t>
            </a:r>
            <a:r>
              <a:rPr lang="en-US" i="1" dirty="0" err="1"/>
              <a:t>deserializers</a:t>
            </a:r>
            <a:r>
              <a:rPr lang="en-US" dirty="0"/>
              <a:t> to </a:t>
            </a:r>
            <a:r>
              <a:rPr lang="en-US" dirty="0" err="1"/>
              <a:t>converte</a:t>
            </a:r>
            <a:r>
              <a:rPr lang="en-US" dirty="0"/>
              <a:t> byte arrays received from Kafka into Java objects</a:t>
            </a:r>
          </a:p>
          <a:p>
            <a:endParaRPr lang="en-US" dirty="0"/>
          </a:p>
          <a:p>
            <a:r>
              <a:rPr lang="en-US" dirty="0"/>
              <a:t>Make sure that the </a:t>
            </a:r>
            <a:r>
              <a:rPr lang="en-US" dirty="0" err="1"/>
              <a:t>serializer</a:t>
            </a:r>
            <a:r>
              <a:rPr lang="en-US" dirty="0"/>
              <a:t> that was used in producing events to Kafka matches the </a:t>
            </a:r>
            <a:r>
              <a:rPr lang="en-US" dirty="0" err="1"/>
              <a:t>deserializer</a:t>
            </a:r>
            <a:r>
              <a:rPr lang="en-US" dirty="0"/>
              <a:t> that will be used when consuming events!</a:t>
            </a:r>
          </a:p>
        </p:txBody>
      </p:sp>
    </p:spTree>
    <p:extLst>
      <p:ext uri="{BB962C8B-B14F-4D97-AF65-F5344CB8AC3E}">
        <p14:creationId xmlns:p14="http://schemas.microsoft.com/office/powerpoint/2010/main" val="27788297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Configuring Consumers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2A089F-6FA7-E74D-8B91-14056D11BB2D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Like the producer, a Kafka consumer's </a:t>
            </a:r>
            <a:r>
              <a:rPr lang="en-US" i="1" dirty="0"/>
              <a:t>mandatory</a:t>
            </a:r>
            <a:r>
              <a:rPr lang="en-US" dirty="0"/>
              <a:t> configuration properties are minimal</a:t>
            </a:r>
          </a:p>
          <a:p>
            <a:pPr lvl="1"/>
            <a:r>
              <a:rPr lang="en-US" sz="1800" dirty="0" err="1">
                <a:latin typeface="Monaco"/>
                <a:cs typeface="Monaco"/>
              </a:rPr>
              <a:t>bootstrap.servers</a:t>
            </a:r>
            <a:endParaRPr lang="en-US" sz="1800" dirty="0">
              <a:latin typeface="Monaco"/>
              <a:cs typeface="Monaco"/>
            </a:endParaRPr>
          </a:p>
          <a:p>
            <a:pPr lvl="1"/>
            <a:r>
              <a:rPr lang="en-US" sz="1800" dirty="0" err="1">
                <a:latin typeface="Monaco"/>
                <a:cs typeface="Monaco"/>
              </a:rPr>
              <a:t>group.id</a:t>
            </a:r>
            <a:endParaRPr lang="en-US" sz="1800" dirty="0">
              <a:latin typeface="Monaco"/>
              <a:cs typeface="Monaco"/>
            </a:endParaRPr>
          </a:p>
          <a:p>
            <a:pPr lvl="1"/>
            <a:r>
              <a:rPr lang="en-US" sz="1800" dirty="0" err="1">
                <a:latin typeface="Monaco"/>
                <a:cs typeface="Monaco"/>
              </a:rPr>
              <a:t>key.deserializer</a:t>
            </a:r>
            <a:endParaRPr lang="en-US" sz="1800" dirty="0">
              <a:latin typeface="Monaco"/>
              <a:cs typeface="Monaco"/>
            </a:endParaRPr>
          </a:p>
          <a:p>
            <a:pPr lvl="1"/>
            <a:r>
              <a:rPr lang="en-US" sz="1800" dirty="0" err="1">
                <a:latin typeface="Monaco"/>
                <a:cs typeface="Monaco"/>
              </a:rPr>
              <a:t>value.deserializer</a:t>
            </a:r>
            <a:endParaRPr lang="en-US" sz="1800" dirty="0">
              <a:latin typeface="Monaco"/>
              <a:cs typeface="Monaco"/>
            </a:endParaRPr>
          </a:p>
          <a:p>
            <a:pPr lvl="1"/>
            <a:endParaRPr lang="en-US" sz="1800" dirty="0">
              <a:latin typeface="Monaco"/>
              <a:cs typeface="Monaco"/>
            </a:endParaRPr>
          </a:p>
          <a:p>
            <a:r>
              <a:rPr lang="en-US" dirty="0"/>
              <a:t>Let's take a look at a few to be mindful of for performance reasons though..</a:t>
            </a:r>
          </a:p>
        </p:txBody>
      </p:sp>
    </p:spTree>
    <p:extLst>
      <p:ext uri="{BB962C8B-B14F-4D97-AF65-F5344CB8AC3E}">
        <p14:creationId xmlns:p14="http://schemas.microsoft.com/office/powerpoint/2010/main" val="24173834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fetch.min.bytes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2A089F-6FA7-E74D-8B91-14056D11BB2D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Allows a consumer to specify the minimum amount of data that it wants to receive from the broker when fetching records</a:t>
            </a:r>
          </a:p>
          <a:p>
            <a:endParaRPr lang="en-US" dirty="0"/>
          </a:p>
          <a:p>
            <a:r>
              <a:rPr lang="en-US" dirty="0"/>
              <a:t>If the broker receives a request for records from a consumer but the new records amount to fewer bytes than specified, the broker will wait until more messages are available</a:t>
            </a:r>
          </a:p>
          <a:p>
            <a:endParaRPr lang="en-US" dirty="0"/>
          </a:p>
          <a:p>
            <a:r>
              <a:rPr lang="en-US" dirty="0"/>
              <a:t>Reduces load on the consumer and broker</a:t>
            </a:r>
          </a:p>
        </p:txBody>
      </p:sp>
    </p:spTree>
    <p:extLst>
      <p:ext uri="{BB962C8B-B14F-4D97-AF65-F5344CB8AC3E}">
        <p14:creationId xmlns:p14="http://schemas.microsoft.com/office/powerpoint/2010/main" val="2929107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max.partition.fetch.bytes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2A089F-6FA7-E74D-8B91-14056D11BB2D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Controls the maximum number of bytes the server will return per partition</a:t>
            </a:r>
          </a:p>
          <a:p>
            <a:endParaRPr lang="en-US" dirty="0"/>
          </a:p>
          <a:p>
            <a:r>
              <a:rPr lang="en-US" dirty="0"/>
              <a:t>Default is 1MB</a:t>
            </a:r>
          </a:p>
          <a:p>
            <a:endParaRPr lang="en-US" dirty="0"/>
          </a:p>
          <a:p>
            <a:r>
              <a:rPr lang="en-US" dirty="0"/>
              <a:t>When the consumer </a:t>
            </a:r>
            <a:r>
              <a:rPr lang="en-US" sz="2000" dirty="0">
                <a:latin typeface="Monaco"/>
                <a:cs typeface="Monaco"/>
              </a:rPr>
              <a:t>poll()</a:t>
            </a:r>
            <a:r>
              <a:rPr lang="en-US" dirty="0"/>
              <a:t> returns records, the record object will be at most </a:t>
            </a:r>
            <a:r>
              <a:rPr lang="en-US" sz="2000" dirty="0" err="1">
                <a:latin typeface="Monaco"/>
                <a:cs typeface="Monaco"/>
              </a:rPr>
              <a:t>max.partition.fetch.bytes</a:t>
            </a:r>
            <a:r>
              <a:rPr lang="en-US" dirty="0"/>
              <a:t> per partition assigned to the consumer</a:t>
            </a:r>
          </a:p>
        </p:txBody>
      </p:sp>
    </p:spTree>
    <p:extLst>
      <p:ext uri="{BB962C8B-B14F-4D97-AF65-F5344CB8AC3E}">
        <p14:creationId xmlns:p14="http://schemas.microsoft.com/office/powerpoint/2010/main" val="19697634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session.timeout.ms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2A089F-6FA7-E74D-8B91-14056D11BB2D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Amount of time a consumer can be out of contact with the brokers while still considered alive</a:t>
            </a:r>
          </a:p>
          <a:p>
            <a:endParaRPr lang="en-US" dirty="0"/>
          </a:p>
          <a:p>
            <a:r>
              <a:rPr lang="en-US" dirty="0"/>
              <a:t>Defaults to 3 seconds</a:t>
            </a:r>
          </a:p>
          <a:p>
            <a:endParaRPr lang="en-US" dirty="0"/>
          </a:p>
          <a:p>
            <a:r>
              <a:rPr lang="en-US" dirty="0"/>
              <a:t>If a consumer goes for more than this value without sending a heartbeat to the group coordinator, it is considered dead and the group coordinate will trigger a rebalance of the consumer group</a:t>
            </a:r>
          </a:p>
          <a:p>
            <a:endParaRPr lang="en-US" dirty="0"/>
          </a:p>
          <a:p>
            <a:r>
              <a:rPr lang="en-US" dirty="0"/>
              <a:t>The rebalance allocates partitions from the dead consumer to the other consumers in the group</a:t>
            </a:r>
          </a:p>
        </p:txBody>
      </p:sp>
    </p:spTree>
    <p:extLst>
      <p:ext uri="{BB962C8B-B14F-4D97-AF65-F5344CB8AC3E}">
        <p14:creationId xmlns:p14="http://schemas.microsoft.com/office/powerpoint/2010/main" val="24950300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2A089F-6FA7-E74D-8B91-14056D11BB2D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Consumers and Consumer Groups</a:t>
            </a:r>
          </a:p>
          <a:p>
            <a:r>
              <a:rPr lang="en-US" dirty="0"/>
              <a:t>Partition Rebalance</a:t>
            </a:r>
          </a:p>
          <a:p>
            <a:r>
              <a:rPr lang="en-US" dirty="0"/>
              <a:t>Consumer Poll Loop</a:t>
            </a:r>
          </a:p>
          <a:p>
            <a:r>
              <a:rPr lang="en-US" dirty="0"/>
              <a:t>Commits</a:t>
            </a:r>
          </a:p>
          <a:p>
            <a:r>
              <a:rPr lang="en-US" dirty="0" err="1"/>
              <a:t>Deserializers</a:t>
            </a:r>
            <a:endParaRPr lang="en-US" dirty="0"/>
          </a:p>
          <a:p>
            <a:r>
              <a:rPr lang="en-US" dirty="0"/>
              <a:t>Consumer Configuration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61565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 Define a Kafka Consumer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2A089F-6FA7-E74D-8B91-14056D11BB2D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353032" y="4572000"/>
            <a:ext cx="8231258" cy="1699684"/>
          </a:xfrm>
        </p:spPr>
        <p:txBody>
          <a:bodyPr/>
          <a:lstStyle/>
          <a:p>
            <a:r>
              <a:rPr lang="en-US" dirty="0"/>
              <a:t>In this exercise we'll consume the messages sent in the previous exercise</a:t>
            </a:r>
          </a:p>
          <a:p>
            <a:r>
              <a:rPr lang="en-US" dirty="0"/>
              <a:t>If you did not complete the previous exercise, you'll have to do so before starting this exercise...</a:t>
            </a:r>
          </a:p>
        </p:txBody>
      </p:sp>
      <p:sp>
        <p:nvSpPr>
          <p:cNvPr id="5" name="Rectangle 4"/>
          <p:cNvSpPr/>
          <p:nvPr/>
        </p:nvSpPr>
        <p:spPr>
          <a:xfrm>
            <a:off x="5791200" y="707609"/>
            <a:ext cx="3048000" cy="3864391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>
                <a:latin typeface="Arial"/>
                <a:cs typeface="Arial"/>
              </a:rPr>
              <a:t>Docker Container</a:t>
            </a:r>
          </a:p>
        </p:txBody>
      </p:sp>
      <p:sp>
        <p:nvSpPr>
          <p:cNvPr id="6" name="Magnetic Disk 5"/>
          <p:cNvSpPr/>
          <p:nvPr/>
        </p:nvSpPr>
        <p:spPr>
          <a:xfrm>
            <a:off x="6524889" y="3268455"/>
            <a:ext cx="1371600" cy="990600"/>
          </a:xfrm>
          <a:prstGeom prst="flowChartMagneticDisk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latin typeface="Arial"/>
                <a:cs typeface="Arial"/>
              </a:rPr>
              <a:t>Zookeeper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943600" y="1393409"/>
            <a:ext cx="2743200" cy="1742942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>
                <a:latin typeface="Arial"/>
                <a:cs typeface="Arial"/>
              </a:rPr>
              <a:t>Kafka Broker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248400" y="1822262"/>
            <a:ext cx="2133600" cy="533400"/>
          </a:xfrm>
          <a:prstGeom prst="rect">
            <a:avLst/>
          </a:prstGeom>
          <a:solidFill>
            <a:srgbClr val="99999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Arial"/>
                <a:cs typeface="Arial"/>
              </a:rPr>
              <a:t>user-events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248400" y="2428506"/>
            <a:ext cx="2133600" cy="533400"/>
          </a:xfrm>
          <a:prstGeom prst="rect">
            <a:avLst/>
          </a:prstGeom>
          <a:solidFill>
            <a:srgbClr val="99999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/>
                <a:cs typeface="Arial"/>
              </a:rPr>
              <a:t>global-events</a:t>
            </a:r>
          </a:p>
        </p:txBody>
      </p:sp>
      <p:sp>
        <p:nvSpPr>
          <p:cNvPr id="10" name="Rectangle 9"/>
          <p:cNvSpPr/>
          <p:nvPr/>
        </p:nvSpPr>
        <p:spPr>
          <a:xfrm>
            <a:off x="1176993" y="920012"/>
            <a:ext cx="2682897" cy="3651988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>
                <a:latin typeface="Arial"/>
                <a:cs typeface="Arial"/>
              </a:rPr>
              <a:t>Java Client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400386" y="1679022"/>
            <a:ext cx="2236109" cy="2389348"/>
          </a:xfrm>
          <a:prstGeom prst="rect">
            <a:avLst/>
          </a:prstGeom>
          <a:solidFill>
            <a:srgbClr val="99999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/>
                <a:cs typeface="Arial"/>
              </a:rPr>
              <a:t>Kafka Consumer</a:t>
            </a:r>
          </a:p>
          <a:p>
            <a:pPr algn="ctr"/>
            <a:endParaRPr lang="en-US" dirty="0">
              <a:latin typeface="Arial"/>
              <a:cs typeface="Arial"/>
            </a:endParaRPr>
          </a:p>
          <a:p>
            <a:pPr algn="ctr"/>
            <a:endParaRPr lang="en-US" dirty="0">
              <a:latin typeface="Arial"/>
              <a:cs typeface="Arial"/>
            </a:endParaRPr>
          </a:p>
          <a:p>
            <a:endParaRPr lang="en-US" dirty="0">
              <a:latin typeface="Arial"/>
              <a:cs typeface="Arial"/>
            </a:endParaRPr>
          </a:p>
          <a:p>
            <a:r>
              <a:rPr lang="en-US" dirty="0">
                <a:latin typeface="Arial"/>
                <a:cs typeface="Arial"/>
              </a:rPr>
              <a:t>poll()</a:t>
            </a:r>
          </a:p>
          <a:p>
            <a:r>
              <a:rPr lang="en-US" dirty="0">
                <a:latin typeface="Arial"/>
                <a:cs typeface="Arial"/>
              </a:rPr>
              <a:t>	for each </a:t>
            </a:r>
            <a:r>
              <a:rPr lang="en-US" dirty="0" err="1">
                <a:latin typeface="Arial"/>
                <a:cs typeface="Arial"/>
              </a:rPr>
              <a:t>msg</a:t>
            </a:r>
            <a:endParaRPr lang="en-US" dirty="0">
              <a:latin typeface="Arial"/>
              <a:cs typeface="Arial"/>
            </a:endParaRPr>
          </a:p>
          <a:p>
            <a:r>
              <a:rPr lang="en-US" dirty="0">
                <a:latin typeface="Arial"/>
                <a:cs typeface="Arial"/>
              </a:rPr>
              <a:t>	print </a:t>
            </a:r>
            <a:r>
              <a:rPr lang="en-US" dirty="0" err="1">
                <a:latin typeface="Arial"/>
                <a:cs typeface="Arial"/>
              </a:rPr>
              <a:t>msg</a:t>
            </a:r>
            <a:endParaRPr lang="en-US" dirty="0">
              <a:latin typeface="Arial"/>
              <a:cs typeface="Arial"/>
            </a:endParaRPr>
          </a:p>
          <a:p>
            <a:endParaRPr lang="en-US" dirty="0">
              <a:latin typeface="Arial"/>
              <a:cs typeface="Arial"/>
            </a:endParaRPr>
          </a:p>
        </p:txBody>
      </p:sp>
      <p:sp>
        <p:nvSpPr>
          <p:cNvPr id="12" name="Right Arrow 11"/>
          <p:cNvSpPr/>
          <p:nvPr/>
        </p:nvSpPr>
        <p:spPr>
          <a:xfrm>
            <a:off x="4164690" y="2345909"/>
            <a:ext cx="1321710" cy="922546"/>
          </a:xfrm>
          <a:prstGeom prst="rightArrow">
            <a:avLst/>
          </a:prstGeom>
          <a:solidFill>
            <a:srgbClr val="99999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Arial"/>
                <a:cs typeface="Arial"/>
              </a:rPr>
              <a:t>Read</a:t>
            </a:r>
            <a:endParaRPr lang="en-US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325143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D42CD-FA8A-CD43-85B8-395E1958C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1: Build the Consumer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EF9F3C6-B3AC-E349-9B39-2220C1F7DC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2A089F-6FA7-E74D-8B91-14056D11BB2D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A61AAA-2FBA-5C4D-B371-BC51A8766D5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Open another terminal (just so that we can run the producer again if we want to)</a:t>
            </a:r>
          </a:p>
          <a:p>
            <a:r>
              <a:rPr lang="en-US" dirty="0"/>
              <a:t>Change into the directory </a:t>
            </a:r>
            <a:br>
              <a:rPr lang="en-US" dirty="0"/>
            </a:br>
            <a:r>
              <a:rPr lang="en-US" sz="2000" b="1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lesson-40-developing-kafka-applications-consumer-api</a:t>
            </a:r>
          </a:p>
          <a:p>
            <a:r>
              <a:rPr lang="en-US" dirty="0"/>
              <a:t>Run the maven command to build: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383179-EDB3-FB44-9D53-98372559C7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799" y="3429000"/>
            <a:ext cx="7892638" cy="2445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2557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04F3E3-CB71-074F-B810-A6C99B92C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Consumer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92E5AD-931E-9A40-B631-F964FFCBEA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2A089F-6FA7-E74D-8B91-14056D11BB2D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09FD03-DDD8-A84B-9A30-9D695213913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94504E-02D5-9C4D-BBEE-ACD5FF265B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514" y="999128"/>
            <a:ext cx="8337908" cy="522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5036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31BBC5-C9FA-DE4C-9406-9F88BDD88D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2: Run the Consumer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4ACE18A-49CB-354B-B91D-F348DCF54A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2A089F-6FA7-E74D-8B91-14056D11BB2D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242ADE-F069-E444-907E-48829A73A31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Run the consumer (it will be able to consume the already produced messages as it is 'playing from the beginning')</a:t>
            </a:r>
          </a:p>
          <a:p>
            <a:r>
              <a:rPr lang="en-US" dirty="0"/>
              <a:t>The consumer is in </a:t>
            </a:r>
            <a:r>
              <a:rPr lang="en-US" b="1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target/consumer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135435-4E89-9645-81E8-E723EB980D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2514600"/>
            <a:ext cx="7059683" cy="3757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0622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rocess 23"/>
          <p:cNvSpPr/>
          <p:nvPr/>
        </p:nvSpPr>
        <p:spPr>
          <a:xfrm>
            <a:off x="3733799" y="1957436"/>
            <a:ext cx="5105401" cy="3436019"/>
          </a:xfrm>
          <a:prstGeom prst="flowChartProcess">
            <a:avLst/>
          </a:prstGeom>
          <a:solidFill>
            <a:srgbClr val="99999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Java API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2A089F-6FA7-E74D-8B91-14056D11BB2D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3962400" y="2421413"/>
            <a:ext cx="4724399" cy="2858464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atin typeface="Arial"/>
              <a:cs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62400" y="2421413"/>
            <a:ext cx="472439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  <a:spcBef>
                <a:spcPct val="20000"/>
              </a:spcBef>
              <a:buClr>
                <a:srgbClr val="009CDE"/>
              </a:buClr>
              <a:buSzPct val="100000"/>
            </a:pPr>
            <a:r>
              <a:rPr lang="en-US" sz="2000" dirty="0" err="1">
                <a:cs typeface="Arial"/>
              </a:rPr>
              <a:t>KafkaConsumer</a:t>
            </a:r>
            <a:r>
              <a:rPr lang="en-US" sz="2000" dirty="0">
                <a:cs typeface="Arial"/>
              </a:rPr>
              <a:t>&lt;K,V&gt;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965153" y="3222477"/>
            <a:ext cx="4721645" cy="16650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ct val="20000"/>
              </a:spcBef>
              <a:buClr>
                <a:srgbClr val="009CDE"/>
              </a:buClr>
              <a:buSzPct val="100000"/>
            </a:pPr>
            <a:r>
              <a:rPr lang="en-US" sz="1400" dirty="0" err="1">
                <a:cs typeface="Arial"/>
              </a:rPr>
              <a:t>KafkaConsumer</a:t>
            </a:r>
            <a:r>
              <a:rPr lang="en-US" sz="1400" dirty="0">
                <a:cs typeface="Arial"/>
              </a:rPr>
              <a:t>(</a:t>
            </a:r>
            <a:r>
              <a:rPr lang="en-US" sz="1400" dirty="0" err="1">
                <a:cs typeface="Arial"/>
              </a:rPr>
              <a:t>config</a:t>
            </a:r>
            <a:r>
              <a:rPr lang="en-US" sz="1400" dirty="0">
                <a:cs typeface="Arial"/>
              </a:rPr>
              <a:t>: Properties)</a:t>
            </a:r>
          </a:p>
          <a:p>
            <a:pPr>
              <a:lnSpc>
                <a:spcPct val="130000"/>
              </a:lnSpc>
              <a:spcBef>
                <a:spcPct val="20000"/>
              </a:spcBef>
              <a:buClr>
                <a:srgbClr val="009CDE"/>
              </a:buClr>
              <a:buSzPct val="100000"/>
            </a:pPr>
            <a:r>
              <a:rPr lang="en-US" sz="1400" dirty="0">
                <a:cs typeface="Arial"/>
              </a:rPr>
              <a:t>subscribe(...)</a:t>
            </a:r>
          </a:p>
          <a:p>
            <a:pPr>
              <a:lnSpc>
                <a:spcPct val="130000"/>
              </a:lnSpc>
              <a:spcBef>
                <a:spcPct val="20000"/>
              </a:spcBef>
              <a:buClr>
                <a:srgbClr val="009CDE"/>
              </a:buClr>
              <a:buSzPct val="100000"/>
            </a:pPr>
            <a:r>
              <a:rPr lang="en-US" sz="1400" dirty="0">
                <a:cs typeface="Arial"/>
              </a:rPr>
              <a:t>poll(timeout: long): </a:t>
            </a:r>
            <a:r>
              <a:rPr lang="en-US" sz="1400" dirty="0" err="1">
                <a:cs typeface="Arial"/>
              </a:rPr>
              <a:t>ConsumerRecords</a:t>
            </a:r>
            <a:r>
              <a:rPr lang="en-US" sz="1400" dirty="0">
                <a:cs typeface="Arial"/>
              </a:rPr>
              <a:t>&lt;K,V&gt;</a:t>
            </a:r>
          </a:p>
          <a:p>
            <a:pPr>
              <a:lnSpc>
                <a:spcPct val="130000"/>
              </a:lnSpc>
              <a:spcBef>
                <a:spcPct val="20000"/>
              </a:spcBef>
              <a:buClr>
                <a:srgbClr val="009CDE"/>
              </a:buClr>
              <a:buSzPct val="100000"/>
            </a:pPr>
            <a:r>
              <a:rPr lang="en-US" sz="1400" dirty="0">
                <a:cs typeface="Arial"/>
              </a:rPr>
              <a:t>commit...(...)</a:t>
            </a:r>
          </a:p>
          <a:p>
            <a:pPr>
              <a:lnSpc>
                <a:spcPct val="130000"/>
              </a:lnSpc>
              <a:spcBef>
                <a:spcPct val="20000"/>
              </a:spcBef>
              <a:buClr>
                <a:srgbClr val="009CDE"/>
              </a:buClr>
              <a:buSzPct val="100000"/>
            </a:pPr>
            <a:r>
              <a:rPr lang="en-US" sz="1400" dirty="0">
                <a:cs typeface="Arial"/>
              </a:rPr>
              <a:t>...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3962400" y="2993877"/>
            <a:ext cx="472439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3962400" y="3146277"/>
            <a:ext cx="472439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Line Callout 1 13"/>
          <p:cNvSpPr/>
          <p:nvPr/>
        </p:nvSpPr>
        <p:spPr>
          <a:xfrm>
            <a:off x="200518" y="1600200"/>
            <a:ext cx="2921910" cy="877264"/>
          </a:xfrm>
          <a:prstGeom prst="borderCallout1">
            <a:avLst>
              <a:gd name="adj1" fmla="val 45122"/>
              <a:gd name="adj2" fmla="val 104065"/>
              <a:gd name="adj3" fmla="val 205402"/>
              <a:gd name="adj4" fmla="val 129081"/>
            </a:avLst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/>
                <a:cs typeface="Arial"/>
              </a:rPr>
              <a:t>Constructor takes a configuration (mostly a </a:t>
            </a:r>
            <a:r>
              <a:rPr lang="en-US" dirty="0" err="1">
                <a:latin typeface="Arial"/>
                <a:cs typeface="Arial"/>
              </a:rPr>
              <a:t>hashmap</a:t>
            </a:r>
            <a:r>
              <a:rPr lang="en-US" dirty="0">
                <a:latin typeface="Arial"/>
                <a:cs typeface="Arial"/>
              </a:rPr>
              <a:t> of options)</a:t>
            </a:r>
          </a:p>
        </p:txBody>
      </p:sp>
      <p:sp>
        <p:nvSpPr>
          <p:cNvPr id="15" name="Line Callout 1 14"/>
          <p:cNvSpPr/>
          <p:nvPr/>
        </p:nvSpPr>
        <p:spPr>
          <a:xfrm>
            <a:off x="200518" y="2533168"/>
            <a:ext cx="2921910" cy="877264"/>
          </a:xfrm>
          <a:prstGeom prst="borderCallout1">
            <a:avLst>
              <a:gd name="adj1" fmla="val 45122"/>
              <a:gd name="adj2" fmla="val 104065"/>
              <a:gd name="adj3" fmla="val 139019"/>
              <a:gd name="adj4" fmla="val 129458"/>
            </a:avLst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/>
                <a:cs typeface="Arial"/>
              </a:rPr>
              <a:t>Multiple ways to subscribe. Subscribe by list, wildcard, etc.</a:t>
            </a:r>
          </a:p>
        </p:txBody>
      </p:sp>
      <p:sp>
        <p:nvSpPr>
          <p:cNvPr id="16" name="Line Callout 1 15"/>
          <p:cNvSpPr/>
          <p:nvPr/>
        </p:nvSpPr>
        <p:spPr>
          <a:xfrm>
            <a:off x="202290" y="3482896"/>
            <a:ext cx="2921910" cy="877264"/>
          </a:xfrm>
          <a:prstGeom prst="borderCallout1">
            <a:avLst>
              <a:gd name="adj1" fmla="val 45122"/>
              <a:gd name="adj2" fmla="val 104065"/>
              <a:gd name="adj3" fmla="val 67977"/>
              <a:gd name="adj4" fmla="val 128314"/>
            </a:avLst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/>
                <a:cs typeface="Arial"/>
              </a:rPr>
              <a:t>Read messages from Kafka</a:t>
            </a:r>
          </a:p>
        </p:txBody>
      </p:sp>
      <p:sp>
        <p:nvSpPr>
          <p:cNvPr id="25" name="Process 24"/>
          <p:cNvSpPr/>
          <p:nvPr/>
        </p:nvSpPr>
        <p:spPr>
          <a:xfrm>
            <a:off x="3733800" y="1600200"/>
            <a:ext cx="3148760" cy="516414"/>
          </a:xfrm>
          <a:prstGeom prst="flowChartProcess">
            <a:avLst/>
          </a:prstGeom>
          <a:solidFill>
            <a:srgbClr val="99999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latin typeface="Arial"/>
                <a:cs typeface="Arial"/>
              </a:rPr>
              <a:t>org.apache.kafka.clients.consumer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17" name="Line Callout 1 16"/>
          <p:cNvSpPr/>
          <p:nvPr/>
        </p:nvSpPr>
        <p:spPr>
          <a:xfrm>
            <a:off x="5054145" y="380463"/>
            <a:ext cx="2921910" cy="877264"/>
          </a:xfrm>
          <a:prstGeom prst="borderCallout1">
            <a:avLst>
              <a:gd name="adj1" fmla="val 105402"/>
              <a:gd name="adj2" fmla="val 67115"/>
              <a:gd name="adj3" fmla="val 245501"/>
              <a:gd name="adj4" fmla="val 71728"/>
            </a:avLst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/>
                <a:cs typeface="Arial"/>
              </a:rPr>
              <a:t>Generic sender where:</a:t>
            </a:r>
          </a:p>
          <a:p>
            <a:pPr algn="ctr"/>
            <a:r>
              <a:rPr lang="en-US" dirty="0">
                <a:latin typeface="Arial"/>
                <a:cs typeface="Arial"/>
              </a:rPr>
              <a:t>K = Type of key</a:t>
            </a:r>
          </a:p>
          <a:p>
            <a:pPr algn="ctr"/>
            <a:r>
              <a:rPr lang="en-US" dirty="0">
                <a:latin typeface="Arial"/>
                <a:cs typeface="Arial"/>
              </a:rPr>
              <a:t>V = Type of message</a:t>
            </a:r>
          </a:p>
        </p:txBody>
      </p:sp>
      <p:sp>
        <p:nvSpPr>
          <p:cNvPr id="18" name="Line Callout 1 17"/>
          <p:cNvSpPr/>
          <p:nvPr/>
        </p:nvSpPr>
        <p:spPr>
          <a:xfrm>
            <a:off x="202290" y="4432624"/>
            <a:ext cx="2921910" cy="877264"/>
          </a:xfrm>
          <a:prstGeom prst="borderCallout1">
            <a:avLst>
              <a:gd name="adj1" fmla="val 45122"/>
              <a:gd name="adj2" fmla="val 104065"/>
              <a:gd name="adj3" fmla="val -1108"/>
              <a:gd name="adj4" fmla="val 129042"/>
            </a:avLst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/>
                <a:cs typeface="Arial"/>
              </a:rPr>
              <a:t>Multiple (sync/</a:t>
            </a:r>
            <a:r>
              <a:rPr lang="en-US" dirty="0" err="1">
                <a:latin typeface="Arial"/>
                <a:cs typeface="Arial"/>
              </a:rPr>
              <a:t>async</a:t>
            </a:r>
            <a:r>
              <a:rPr lang="en-US" dirty="0">
                <a:latin typeface="Arial"/>
                <a:cs typeface="Arial"/>
              </a:rPr>
              <a:t>) ways to confirm reception to consumer groups</a:t>
            </a:r>
          </a:p>
        </p:txBody>
      </p:sp>
      <p:sp>
        <p:nvSpPr>
          <p:cNvPr id="19" name="Line Callout 1 18"/>
          <p:cNvSpPr/>
          <p:nvPr/>
        </p:nvSpPr>
        <p:spPr>
          <a:xfrm>
            <a:off x="214373" y="5447336"/>
            <a:ext cx="8701027" cy="877264"/>
          </a:xfrm>
          <a:prstGeom prst="borderCallout1">
            <a:avLst>
              <a:gd name="adj1" fmla="val -14267"/>
              <a:gd name="adj2" fmla="val 35145"/>
              <a:gd name="adj3" fmla="val -76253"/>
              <a:gd name="adj4" fmla="val 43083"/>
            </a:avLst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/>
                <a:cs typeface="Arial"/>
              </a:rPr>
              <a:t>A set of other methods such as: metrics(), pause(...), assign(...), close(), </a:t>
            </a:r>
            <a:r>
              <a:rPr lang="en-US" dirty="0" err="1">
                <a:latin typeface="Arial"/>
                <a:cs typeface="Arial"/>
              </a:rPr>
              <a:t>etc</a:t>
            </a:r>
            <a:endParaRPr lang="en-US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9661299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EB1D5DC-C2EA-AB4A-A4CA-AA4F207B7A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2A089F-6FA7-E74D-8B91-14056D11BB2D}" type="slidenum">
              <a:rPr lang="en-US" smtClean="0"/>
              <a:pPr/>
              <a:t>40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EFAC0E-399E-9345-B980-2E5508969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457200"/>
            <a:ext cx="8787657" cy="549690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9515243-A849-124C-B277-780F8DE5114A}"/>
              </a:ext>
            </a:extLst>
          </p:cNvPr>
          <p:cNvSpPr/>
          <p:nvPr/>
        </p:nvSpPr>
        <p:spPr>
          <a:xfrm>
            <a:off x="1178748" y="533400"/>
            <a:ext cx="6272038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docker</a:t>
            </a:r>
            <a:r>
              <a:rPr lang="en-US" sz="5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-compose</a:t>
            </a:r>
            <a:br>
              <a:rPr lang="en-US" sz="5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</a:br>
            <a:r>
              <a:rPr lang="en-US" sz="5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Kafka and </a:t>
            </a:r>
            <a:r>
              <a:rPr lang="en-US" sz="5400" b="1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ZooKeeper</a:t>
            </a:r>
            <a:endParaRPr lang="en-U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C59958F-C9B3-8040-AD67-4E35ABD4DEE8}"/>
              </a:ext>
            </a:extLst>
          </p:cNvPr>
          <p:cNvSpPr/>
          <p:nvPr/>
        </p:nvSpPr>
        <p:spPr>
          <a:xfrm>
            <a:off x="945834" y="3569205"/>
            <a:ext cx="279243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Producer</a:t>
            </a:r>
            <a:endParaRPr lang="en-U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8C341C6-32BB-2A41-A2B9-12F02C87E8CE}"/>
              </a:ext>
            </a:extLst>
          </p:cNvPr>
          <p:cNvSpPr/>
          <p:nvPr/>
        </p:nvSpPr>
        <p:spPr>
          <a:xfrm>
            <a:off x="5349933" y="3560118"/>
            <a:ext cx="310052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Consumer</a:t>
            </a:r>
            <a:endParaRPr lang="en-U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851388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E2CB5D4-CB54-8D4F-B82F-DF2E55659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You’re Done…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24A7B2E-C08C-7448-A379-BD2C6E7383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2A089F-6FA7-E74D-8B91-14056D11BB2D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F6E9F0-6985-4240-A515-2854179E97B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Remember to run the </a:t>
            </a:r>
            <a:br>
              <a:rPr lang="en-US" dirty="0"/>
            </a:br>
            <a:r>
              <a:rPr lang="en-US" dirty="0"/>
              <a:t>	docker-compose down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AF712E-6640-374A-B2BC-F71CB19CAE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6414" y="2682011"/>
            <a:ext cx="6224494" cy="2426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7221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Use the API?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2A089F-6FA7-E74D-8B91-14056D11BB2D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i="1" dirty="0" err="1">
                <a:solidFill>
                  <a:srgbClr val="FF0000"/>
                </a:solidFill>
              </a:rPr>
              <a:t>org.apache.kafka.clients.consumer.KafkaConsumer</a:t>
            </a:r>
            <a:r>
              <a:rPr lang="en-US" b="1" i="1" dirty="0">
                <a:solidFill>
                  <a:srgbClr val="FF0000"/>
                </a:solidFill>
              </a:rPr>
              <a:t> </a:t>
            </a:r>
            <a:r>
              <a:rPr lang="en-US" dirty="0"/>
              <a:t>acts as a proxy for the consumer</a:t>
            </a:r>
          </a:p>
          <a:p>
            <a:endParaRPr lang="en-US" dirty="0"/>
          </a:p>
          <a:p>
            <a:r>
              <a:rPr lang="en-US" dirty="0"/>
              <a:t>Some key issues to to resolve</a:t>
            </a:r>
          </a:p>
          <a:p>
            <a:pPr lvl="1"/>
            <a:r>
              <a:rPr lang="en-US" dirty="0"/>
              <a:t>Setup of consumer groups</a:t>
            </a:r>
          </a:p>
          <a:p>
            <a:pPr lvl="1"/>
            <a:r>
              <a:rPr lang="en-US" dirty="0"/>
              <a:t>Which topics to subscribe to</a:t>
            </a:r>
          </a:p>
          <a:p>
            <a:pPr lvl="1"/>
            <a:r>
              <a:rPr lang="en-US" dirty="0"/>
              <a:t>Which partitions to subscribe to (optional)</a:t>
            </a:r>
          </a:p>
          <a:p>
            <a:pPr lvl="1"/>
            <a:r>
              <a:rPr lang="en-US" dirty="0"/>
              <a:t>Manual or automatic offset management</a:t>
            </a:r>
            <a:endParaRPr lang="en-US" b="1" i="1" dirty="0">
              <a:solidFill>
                <a:srgbClr val="FF0000"/>
              </a:solidFill>
            </a:endParaRPr>
          </a:p>
          <a:p>
            <a:pPr lvl="1"/>
            <a:r>
              <a:rPr lang="en-US" dirty="0"/>
              <a:t>Multi-threaded or single-threaded consumption</a:t>
            </a:r>
          </a:p>
        </p:txBody>
      </p:sp>
    </p:spTree>
    <p:extLst>
      <p:ext uri="{BB962C8B-B14F-4D97-AF65-F5344CB8AC3E}">
        <p14:creationId xmlns:p14="http://schemas.microsoft.com/office/powerpoint/2010/main" val="154647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Consumer Group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2A089F-6FA7-E74D-8B91-14056D11BB2D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The consumer will receive all messages from all four partitions</a:t>
            </a:r>
          </a:p>
        </p:txBody>
      </p:sp>
      <p:pic>
        <p:nvPicPr>
          <p:cNvPr id="5" name="Picture 4" descr="Consumer Group-all messages from 4 partitions - Page 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981199"/>
            <a:ext cx="5943600" cy="421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1968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Consumer Group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2A089F-6FA7-E74D-8B91-14056D11BB2D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Each consumer will only get messages from two partitions</a:t>
            </a:r>
          </a:p>
        </p:txBody>
      </p:sp>
      <p:pic>
        <p:nvPicPr>
          <p:cNvPr id="6" name="Picture 5" descr="Consumer Group-2 partitions - Page 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1752600"/>
            <a:ext cx="6248400" cy="4432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5092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Consumer Group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2A089F-6FA7-E74D-8B91-14056D11BB2D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If the consumer group has the same number of consumers as partitions, each will read messages from a single partition</a:t>
            </a:r>
          </a:p>
        </p:txBody>
      </p:sp>
      <p:pic>
        <p:nvPicPr>
          <p:cNvPr id="6" name="Picture 5" descr="Consumer Group-4 consumers - Page 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2133600"/>
            <a:ext cx="6248400" cy="4432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5190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Consumer Group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2A089F-6FA7-E74D-8B91-14056D11BB2D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If there are more consumers than partitions for a topic, some consumers will be idle and receive no messages</a:t>
            </a:r>
          </a:p>
          <a:p>
            <a:r>
              <a:rPr lang="en-US" dirty="0"/>
              <a:t>Create topics with a large number of partitions to allow adding more consumers when load increases</a:t>
            </a:r>
          </a:p>
        </p:txBody>
      </p:sp>
      <p:pic>
        <p:nvPicPr>
          <p:cNvPr id="6" name="Picture 5" descr="Consumer Group-5 consumers - Page 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2738565"/>
            <a:ext cx="4555391" cy="3819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98870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theme/theme1.xml><?xml version="1.0" encoding="utf-8"?>
<a:theme xmlns:a="http://schemas.openxmlformats.org/drawingml/2006/main" name="Office Theme">
  <a:themeElements>
    <a:clrScheme name="Custom 2">
      <a:dk1>
        <a:sysClr val="windowText" lastClr="000000"/>
      </a:dk1>
      <a:lt1>
        <a:sysClr val="window" lastClr="FFFFFF"/>
      </a:lt1>
      <a:dk2>
        <a:srgbClr val="003087"/>
      </a:dk2>
      <a:lt2>
        <a:srgbClr val="EEECE1"/>
      </a:lt2>
      <a:accent1>
        <a:srgbClr val="003087"/>
      </a:accent1>
      <a:accent2>
        <a:srgbClr val="009CDE"/>
      </a:accent2>
      <a:accent3>
        <a:srgbClr val="99999A"/>
      </a:accent3>
      <a:accent4>
        <a:srgbClr val="77E0C1"/>
      </a:accent4>
      <a:accent5>
        <a:srgbClr val="B0008E"/>
      </a:accent5>
      <a:accent6>
        <a:srgbClr val="FF8F1C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99999A"/>
        </a:solidFill>
        <a:ln>
          <a:noFill/>
        </a:ln>
        <a:effectLst/>
      </a:spPr>
      <a:bodyPr rtlCol="0" anchor="ctr"/>
      <a:lstStyle>
        <a:defPPr algn="ctr">
          <a:defRPr dirty="0" smtClean="0">
            <a:latin typeface="Arial"/>
            <a:cs typeface="Arial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marL="285750" indent="-285750">
          <a:lnSpc>
            <a:spcPct val="130000"/>
          </a:lnSpc>
          <a:spcBef>
            <a:spcPct val="20000"/>
          </a:spcBef>
          <a:buClr>
            <a:srgbClr val="009CDE"/>
          </a:buClr>
          <a:buSzPct val="100000"/>
          <a:buBlip>
            <a:blip xmlns:r="http://schemas.openxmlformats.org/officeDocument/2006/relationships" r:embed="rId1"/>
          </a:buBlip>
          <a:defRPr sz="1200" dirty="0" err="1">
            <a:solidFill>
              <a:srgbClr val="7F7F7F"/>
            </a:solidFill>
            <a:latin typeface="Arial"/>
            <a:cs typeface="Arial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29315</TotalTime>
  <Words>2378</Words>
  <Application>Microsoft Macintosh PowerPoint</Application>
  <PresentationFormat>On-screen Show (4:3)</PresentationFormat>
  <Paragraphs>345</Paragraphs>
  <Slides>41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9" baseType="lpstr">
      <vt:lpstr>Arial</vt:lpstr>
      <vt:lpstr>Calibri</vt:lpstr>
      <vt:lpstr>Consolas</vt:lpstr>
      <vt:lpstr>Futura Std Book</vt:lpstr>
      <vt:lpstr>Helvetica</vt:lpstr>
      <vt:lpstr>Monaco</vt:lpstr>
      <vt:lpstr>Wingdings</vt:lpstr>
      <vt:lpstr>Office Theme</vt:lpstr>
      <vt:lpstr>PowerPoint Presentation</vt:lpstr>
      <vt:lpstr>Consumers and Consumer Groups</vt:lpstr>
      <vt:lpstr>Java API Behavior</vt:lpstr>
      <vt:lpstr>The Java API</vt:lpstr>
      <vt:lpstr>How to Use the API?</vt:lpstr>
      <vt:lpstr>Consumer Group</vt:lpstr>
      <vt:lpstr>Consumer Group </vt:lpstr>
      <vt:lpstr>Consumer Group</vt:lpstr>
      <vt:lpstr>Consumer Group</vt:lpstr>
      <vt:lpstr>Multiple Consumer Groups</vt:lpstr>
      <vt:lpstr>Partition Rebalance</vt:lpstr>
      <vt:lpstr>Partition Rebalance</vt:lpstr>
      <vt:lpstr>Creating a Kafka Consumer</vt:lpstr>
      <vt:lpstr>Setup of KafkaConsumer Example</vt:lpstr>
      <vt:lpstr>Subscribing to Topics</vt:lpstr>
      <vt:lpstr>Subscribing with Regular Expressions</vt:lpstr>
      <vt:lpstr>Consumer Poll Loop</vt:lpstr>
      <vt:lpstr>Poll Method</vt:lpstr>
      <vt:lpstr>Poll Internals</vt:lpstr>
      <vt:lpstr>Multithreading Considerations</vt:lpstr>
      <vt:lpstr>Commits</vt:lpstr>
      <vt:lpstr>Consumers Commit Offsets</vt:lpstr>
      <vt:lpstr>Automatic Commit</vt:lpstr>
      <vt:lpstr>Commit Current Offset</vt:lpstr>
      <vt:lpstr>commitSync Example</vt:lpstr>
      <vt:lpstr>Asynchronous Commit</vt:lpstr>
      <vt:lpstr>Commit Specified Offset</vt:lpstr>
      <vt:lpstr>Commit Specified Offset Example</vt:lpstr>
      <vt:lpstr>Seek Processing</vt:lpstr>
      <vt:lpstr>Deserializers</vt:lpstr>
      <vt:lpstr>Configuring Consumers</vt:lpstr>
      <vt:lpstr>fetch.min.bytes</vt:lpstr>
      <vt:lpstr>max.partition.fetch.bytes</vt:lpstr>
      <vt:lpstr>session.timeout.ms</vt:lpstr>
      <vt:lpstr>Summary</vt:lpstr>
      <vt:lpstr>Exercise: Define a Kafka Consumer</vt:lpstr>
      <vt:lpstr>Step 1: Build the Consumer</vt:lpstr>
      <vt:lpstr>The Consumer</vt:lpstr>
      <vt:lpstr>Step 2: Run the Consumer</vt:lpstr>
      <vt:lpstr>PowerPoint Presentation</vt:lpstr>
      <vt:lpstr>When You’re Done…</vt:lpstr>
    </vt:vector>
  </TitlesOfParts>
  <Company>fuseproject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creator>Allie Packard</dc:creator>
  <cp:lastModifiedBy>Graff, Petter(AWF)</cp:lastModifiedBy>
  <cp:revision>987</cp:revision>
  <cp:lastPrinted>2014-04-15T20:58:29Z</cp:lastPrinted>
  <dcterms:created xsi:type="dcterms:W3CDTF">2014-03-31T20:09:59Z</dcterms:created>
  <dcterms:modified xsi:type="dcterms:W3CDTF">2019-01-10T23:45:52Z</dcterms:modified>
</cp:coreProperties>
</file>